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BB6914-4F48-4E5A-AEA4-C3FACC1D8D1F}" type="doc">
      <dgm:prSet loTypeId="urn:microsoft.com/office/officeart/2005/8/layout/cycle8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5FA3341-F9A8-4312-AE90-30AD18C49334}">
      <dgm:prSet custT="1"/>
      <dgm:spPr>
        <a:solidFill>
          <a:srgbClr val="68A042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200" dirty="0">
              <a:latin typeface="Bahnschrift SemiLight" panose="020B0502040204020203" pitchFamily="34" charset="0"/>
            </a:rPr>
            <a:t>Empathisch gegenüber Kindern sein</a:t>
          </a:r>
          <a:endParaRPr lang="en-US" sz="1200" dirty="0">
            <a:latin typeface="Bahnschrift SemiLight" panose="020B0502040204020203" pitchFamily="34" charset="0"/>
          </a:endParaRPr>
        </a:p>
      </dgm:t>
    </dgm:pt>
    <dgm:pt modelId="{38092D96-DF4D-4E02-A2C3-41BBCE96B39E}" type="parTrans" cxnId="{CF006F72-7920-4B6E-916B-05E907893571}">
      <dgm:prSet/>
      <dgm:spPr/>
      <dgm:t>
        <a:bodyPr/>
        <a:lstStyle/>
        <a:p>
          <a:endParaRPr lang="en-US" sz="1000"/>
        </a:p>
      </dgm:t>
    </dgm:pt>
    <dgm:pt modelId="{F6DA02D9-F64E-47AF-AA54-82858E648A86}" type="sibTrans" cxnId="{CF006F72-7920-4B6E-916B-05E907893571}">
      <dgm:prSet/>
      <dgm:spPr/>
      <dgm:t>
        <a:bodyPr/>
        <a:lstStyle/>
        <a:p>
          <a:endParaRPr lang="en-US"/>
        </a:p>
      </dgm:t>
    </dgm:pt>
    <dgm:pt modelId="{24D76406-2ADA-486A-B278-D61754FC537E}">
      <dgm:prSet custT="1"/>
      <dgm:spPr>
        <a:solidFill>
          <a:srgbClr val="68A042"/>
        </a:solidFill>
      </dgm:spPr>
      <dgm:t>
        <a:bodyPr/>
        <a:lstStyle/>
        <a:p>
          <a:r>
            <a:rPr lang="en-US" sz="1200" dirty="0" err="1">
              <a:latin typeface="Bahnschrift SemiLight" panose="020B0502040204020203" pitchFamily="34" charset="0"/>
            </a:rPr>
            <a:t>Einheiten</a:t>
          </a:r>
          <a:r>
            <a:rPr lang="en-US" sz="1200" dirty="0">
              <a:latin typeface="Bahnschrift SemiLight" panose="020B0502040204020203" pitchFamily="34" charset="0"/>
            </a:rPr>
            <a:t> </a:t>
          </a:r>
          <a:r>
            <a:rPr lang="en-US" sz="1200" dirty="0" err="1">
              <a:latin typeface="Bahnschrift SemiLight" panose="020B0502040204020203" pitchFamily="34" charset="0"/>
            </a:rPr>
            <a:t>vorbereiten</a:t>
          </a:r>
          <a:endParaRPr lang="en-US" sz="1200" dirty="0">
            <a:latin typeface="Bahnschrift SemiLight" panose="020B0502040204020203" pitchFamily="34" charset="0"/>
          </a:endParaRPr>
        </a:p>
      </dgm:t>
    </dgm:pt>
    <dgm:pt modelId="{5CE3D1B7-528D-420A-B07F-968998BA719F}" type="parTrans" cxnId="{3EB0A8EF-A1BF-4CEC-B161-0EF54DFDDE79}">
      <dgm:prSet/>
      <dgm:spPr/>
      <dgm:t>
        <a:bodyPr/>
        <a:lstStyle/>
        <a:p>
          <a:endParaRPr lang="en-US" sz="1000"/>
        </a:p>
      </dgm:t>
    </dgm:pt>
    <dgm:pt modelId="{9E5DB7FC-3197-48ED-82AD-09AB33027093}" type="sibTrans" cxnId="{3EB0A8EF-A1BF-4CEC-B161-0EF54DFDDE79}">
      <dgm:prSet/>
      <dgm:spPr/>
      <dgm:t>
        <a:bodyPr/>
        <a:lstStyle/>
        <a:p>
          <a:endParaRPr lang="en-US"/>
        </a:p>
      </dgm:t>
    </dgm:pt>
    <dgm:pt modelId="{559A16FA-19C7-4D4F-8496-980454786AFE}">
      <dgm:prSet custT="1"/>
      <dgm:spPr>
        <a:solidFill>
          <a:srgbClr val="68A042"/>
        </a:solidFill>
      </dgm:spPr>
      <dgm:t>
        <a:bodyPr/>
        <a:lstStyle/>
        <a:p>
          <a:r>
            <a:rPr lang="de-DE" sz="1200" dirty="0">
              <a:latin typeface="Bahnschrift SemiLight" panose="020B0502040204020203" pitchFamily="34" charset="0"/>
            </a:rPr>
            <a:t>Übungen aufbauen, helfen, vormachen…</a:t>
          </a:r>
          <a:endParaRPr lang="en-US" sz="1200" dirty="0">
            <a:latin typeface="Bahnschrift SemiLight" panose="020B0502040204020203" pitchFamily="34" charset="0"/>
          </a:endParaRPr>
        </a:p>
      </dgm:t>
    </dgm:pt>
    <dgm:pt modelId="{E7F9974A-A58A-4FF8-B525-10E643CE4915}" type="parTrans" cxnId="{5B6FE9B7-8B30-4D19-9AFE-BEBFDC291D81}">
      <dgm:prSet/>
      <dgm:spPr/>
      <dgm:t>
        <a:bodyPr/>
        <a:lstStyle/>
        <a:p>
          <a:endParaRPr lang="en-US" sz="1000"/>
        </a:p>
      </dgm:t>
    </dgm:pt>
    <dgm:pt modelId="{1F604134-0217-4146-93E1-145F3C6F33C4}" type="sibTrans" cxnId="{5B6FE9B7-8B30-4D19-9AFE-BEBFDC291D81}">
      <dgm:prSet/>
      <dgm:spPr/>
      <dgm:t>
        <a:bodyPr/>
        <a:lstStyle/>
        <a:p>
          <a:endParaRPr lang="en-US"/>
        </a:p>
      </dgm:t>
    </dgm:pt>
    <dgm:pt modelId="{A1E17549-CEFD-4080-96B2-E71B3259A459}">
      <dgm:prSet custT="1"/>
      <dgm:spPr>
        <a:solidFill>
          <a:srgbClr val="68A042"/>
        </a:solidFill>
      </dgm:spPr>
      <dgm:t>
        <a:bodyPr/>
        <a:lstStyle/>
        <a:p>
          <a:r>
            <a:rPr lang="de-DE" sz="1200" dirty="0">
              <a:latin typeface="Bahnschrift SemiLight" panose="020B0502040204020203" pitchFamily="34" charset="0"/>
            </a:rPr>
            <a:t>Motiviert und engagiert sein</a:t>
          </a:r>
          <a:endParaRPr lang="en-US" sz="1200" dirty="0">
            <a:latin typeface="Bahnschrift SemiLight" panose="020B0502040204020203" pitchFamily="34" charset="0"/>
          </a:endParaRPr>
        </a:p>
      </dgm:t>
    </dgm:pt>
    <dgm:pt modelId="{2A19BEA7-FAFD-4B8A-93F1-3C61604B0BC3}" type="parTrans" cxnId="{93B112F4-C1F5-4FF9-B4B6-22DFA88F5EA5}">
      <dgm:prSet/>
      <dgm:spPr/>
      <dgm:t>
        <a:bodyPr/>
        <a:lstStyle/>
        <a:p>
          <a:endParaRPr lang="en-US" sz="1000"/>
        </a:p>
      </dgm:t>
    </dgm:pt>
    <dgm:pt modelId="{BC091F8E-89D3-417F-BCDE-8757B08C6AD0}" type="sibTrans" cxnId="{93B112F4-C1F5-4FF9-B4B6-22DFA88F5EA5}">
      <dgm:prSet/>
      <dgm:spPr/>
      <dgm:t>
        <a:bodyPr/>
        <a:lstStyle/>
        <a:p>
          <a:endParaRPr lang="en-US"/>
        </a:p>
      </dgm:t>
    </dgm:pt>
    <dgm:pt modelId="{A608CC73-AA81-4262-8510-C354722D4023}">
      <dgm:prSet custT="1"/>
      <dgm:spPr>
        <a:solidFill>
          <a:srgbClr val="68A042"/>
        </a:solidFill>
      </dgm:spPr>
      <dgm:t>
        <a:bodyPr/>
        <a:lstStyle/>
        <a:p>
          <a:r>
            <a:rPr lang="de-DE" sz="1200" dirty="0">
              <a:latin typeface="Bahnschrift SemiLight" panose="020B0502040204020203" pitchFamily="34" charset="0"/>
            </a:rPr>
            <a:t>Geduld haben und Führungsstärke besitzen </a:t>
          </a:r>
          <a:endParaRPr lang="en-US" sz="1200" dirty="0">
            <a:latin typeface="Bahnschrift SemiLight" panose="020B0502040204020203" pitchFamily="34" charset="0"/>
          </a:endParaRPr>
        </a:p>
      </dgm:t>
    </dgm:pt>
    <dgm:pt modelId="{BEAB927A-2BCF-4DE4-9852-2144B10BC0A8}" type="parTrans" cxnId="{FBD6F905-CE7A-4089-B790-E1E229641294}">
      <dgm:prSet/>
      <dgm:spPr/>
      <dgm:t>
        <a:bodyPr/>
        <a:lstStyle/>
        <a:p>
          <a:endParaRPr lang="en-US" sz="1000"/>
        </a:p>
      </dgm:t>
    </dgm:pt>
    <dgm:pt modelId="{0DFF8B5C-EF37-46D2-B9DD-4ECF314BCAF2}" type="sibTrans" cxnId="{FBD6F905-CE7A-4089-B790-E1E229641294}">
      <dgm:prSet/>
      <dgm:spPr/>
      <dgm:t>
        <a:bodyPr/>
        <a:lstStyle/>
        <a:p>
          <a:endParaRPr lang="en-US"/>
        </a:p>
      </dgm:t>
    </dgm:pt>
    <dgm:pt modelId="{279608EB-4443-4488-8E35-B944239AAA96}">
      <dgm:prSet custT="1"/>
      <dgm:spPr>
        <a:solidFill>
          <a:srgbClr val="68A042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de-DE" sz="1200" dirty="0">
              <a:latin typeface="Bahnschrift SemiLight" panose="020B0502040204020203" pitchFamily="34" charset="0"/>
            </a:rPr>
            <a:t> gute Kommunikations-fähigkeiten</a:t>
          </a:r>
          <a:endParaRPr lang="en-US" sz="1200" dirty="0">
            <a:latin typeface="Bahnschrift SemiLight" panose="020B0502040204020203" pitchFamily="34" charset="0"/>
          </a:endParaRPr>
        </a:p>
      </dgm:t>
    </dgm:pt>
    <dgm:pt modelId="{3B7A0062-F0B0-438C-8FE6-9E73496FE644}" type="parTrans" cxnId="{9D3C0846-E26F-44DE-A448-4E5959E3F2C6}">
      <dgm:prSet/>
      <dgm:spPr/>
      <dgm:t>
        <a:bodyPr/>
        <a:lstStyle/>
        <a:p>
          <a:endParaRPr lang="en-US" sz="1000"/>
        </a:p>
      </dgm:t>
    </dgm:pt>
    <dgm:pt modelId="{82939D5D-534F-4FD5-80CA-F731939EFF0E}" type="sibTrans" cxnId="{9D3C0846-E26F-44DE-A448-4E5959E3F2C6}">
      <dgm:prSet/>
      <dgm:spPr/>
      <dgm:t>
        <a:bodyPr/>
        <a:lstStyle/>
        <a:p>
          <a:endParaRPr lang="en-US"/>
        </a:p>
      </dgm:t>
    </dgm:pt>
    <dgm:pt modelId="{19BA7148-4BAB-4414-9FD8-DF8001BCD845}" type="pres">
      <dgm:prSet presAssocID="{A1BB6914-4F48-4E5A-AEA4-C3FACC1D8D1F}" presName="compositeShape" presStyleCnt="0">
        <dgm:presLayoutVars>
          <dgm:chMax val="7"/>
          <dgm:dir/>
          <dgm:resizeHandles val="exact"/>
        </dgm:presLayoutVars>
      </dgm:prSet>
      <dgm:spPr/>
    </dgm:pt>
    <dgm:pt modelId="{18F0B5AB-8C9B-41FC-B6FA-2A648717C853}" type="pres">
      <dgm:prSet presAssocID="{A1BB6914-4F48-4E5A-AEA4-C3FACC1D8D1F}" presName="wedge1" presStyleLbl="node1" presStyleIdx="0" presStyleCnt="6"/>
      <dgm:spPr/>
    </dgm:pt>
    <dgm:pt modelId="{F2AB9E7D-7094-4CBD-886A-84F91391DF93}" type="pres">
      <dgm:prSet presAssocID="{A1BB6914-4F48-4E5A-AEA4-C3FACC1D8D1F}" presName="dummy1a" presStyleCnt="0"/>
      <dgm:spPr/>
    </dgm:pt>
    <dgm:pt modelId="{956288EB-ABA7-46B4-A73E-0651474C801F}" type="pres">
      <dgm:prSet presAssocID="{A1BB6914-4F48-4E5A-AEA4-C3FACC1D8D1F}" presName="dummy1b" presStyleCnt="0"/>
      <dgm:spPr/>
    </dgm:pt>
    <dgm:pt modelId="{1F2CDAE2-36EA-46C4-A8E4-8CC0A5967E70}" type="pres">
      <dgm:prSet presAssocID="{A1BB6914-4F48-4E5A-AEA4-C3FACC1D8D1F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A10B63C-5947-459C-93F2-CB72084674D9}" type="pres">
      <dgm:prSet presAssocID="{A1BB6914-4F48-4E5A-AEA4-C3FACC1D8D1F}" presName="wedge2" presStyleLbl="node1" presStyleIdx="1" presStyleCnt="6"/>
      <dgm:spPr/>
    </dgm:pt>
    <dgm:pt modelId="{8FAB8BA2-E54C-48BD-9962-95DB49AC8422}" type="pres">
      <dgm:prSet presAssocID="{A1BB6914-4F48-4E5A-AEA4-C3FACC1D8D1F}" presName="dummy2a" presStyleCnt="0"/>
      <dgm:spPr/>
    </dgm:pt>
    <dgm:pt modelId="{A0FF1651-6DAA-4D80-B247-53DEC3723490}" type="pres">
      <dgm:prSet presAssocID="{A1BB6914-4F48-4E5A-AEA4-C3FACC1D8D1F}" presName="dummy2b" presStyleCnt="0"/>
      <dgm:spPr/>
    </dgm:pt>
    <dgm:pt modelId="{201C3A33-45FA-4692-9EF3-C6D3E13C2406}" type="pres">
      <dgm:prSet presAssocID="{A1BB6914-4F48-4E5A-AEA4-C3FACC1D8D1F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126CA82-50B8-47B4-A746-3F2142523678}" type="pres">
      <dgm:prSet presAssocID="{A1BB6914-4F48-4E5A-AEA4-C3FACC1D8D1F}" presName="wedge3" presStyleLbl="node1" presStyleIdx="2" presStyleCnt="6"/>
      <dgm:spPr/>
    </dgm:pt>
    <dgm:pt modelId="{A6DDBBBE-9BD5-4E96-9AC1-CE8A186361EE}" type="pres">
      <dgm:prSet presAssocID="{A1BB6914-4F48-4E5A-AEA4-C3FACC1D8D1F}" presName="dummy3a" presStyleCnt="0"/>
      <dgm:spPr/>
    </dgm:pt>
    <dgm:pt modelId="{18E12DA4-B35A-4BBB-8979-6A654409598D}" type="pres">
      <dgm:prSet presAssocID="{A1BB6914-4F48-4E5A-AEA4-C3FACC1D8D1F}" presName="dummy3b" presStyleCnt="0"/>
      <dgm:spPr/>
    </dgm:pt>
    <dgm:pt modelId="{F8CDEAE0-E2E2-44D5-9657-D0F29C49FBFE}" type="pres">
      <dgm:prSet presAssocID="{A1BB6914-4F48-4E5A-AEA4-C3FACC1D8D1F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E0CBD973-6109-4E03-AB8B-8A0D476C28DD}" type="pres">
      <dgm:prSet presAssocID="{A1BB6914-4F48-4E5A-AEA4-C3FACC1D8D1F}" presName="wedge4" presStyleLbl="node1" presStyleIdx="3" presStyleCnt="6"/>
      <dgm:spPr/>
    </dgm:pt>
    <dgm:pt modelId="{3A412483-DF81-4728-81F2-E656F11E0CCF}" type="pres">
      <dgm:prSet presAssocID="{A1BB6914-4F48-4E5A-AEA4-C3FACC1D8D1F}" presName="dummy4a" presStyleCnt="0"/>
      <dgm:spPr/>
    </dgm:pt>
    <dgm:pt modelId="{4293DD6D-D39A-4C79-9B90-0D8231960FE2}" type="pres">
      <dgm:prSet presAssocID="{A1BB6914-4F48-4E5A-AEA4-C3FACC1D8D1F}" presName="dummy4b" presStyleCnt="0"/>
      <dgm:spPr/>
    </dgm:pt>
    <dgm:pt modelId="{78463061-26B2-4DB7-AE53-B8CEFDB44959}" type="pres">
      <dgm:prSet presAssocID="{A1BB6914-4F48-4E5A-AEA4-C3FACC1D8D1F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C6F98A05-9B5A-4906-9A9C-4443FE0386B6}" type="pres">
      <dgm:prSet presAssocID="{A1BB6914-4F48-4E5A-AEA4-C3FACC1D8D1F}" presName="wedge5" presStyleLbl="node1" presStyleIdx="4" presStyleCnt="6"/>
      <dgm:spPr/>
    </dgm:pt>
    <dgm:pt modelId="{FC6149C5-F1C3-4631-A552-75A4D38262E1}" type="pres">
      <dgm:prSet presAssocID="{A1BB6914-4F48-4E5A-AEA4-C3FACC1D8D1F}" presName="dummy5a" presStyleCnt="0"/>
      <dgm:spPr/>
    </dgm:pt>
    <dgm:pt modelId="{3373BD68-74A7-437C-B252-CF5687EB718C}" type="pres">
      <dgm:prSet presAssocID="{A1BB6914-4F48-4E5A-AEA4-C3FACC1D8D1F}" presName="dummy5b" presStyleCnt="0"/>
      <dgm:spPr/>
    </dgm:pt>
    <dgm:pt modelId="{EE1C6BF2-0BF6-4D22-80E8-AC7CF98C9223}" type="pres">
      <dgm:prSet presAssocID="{A1BB6914-4F48-4E5A-AEA4-C3FACC1D8D1F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E18E7E9-13D3-4E5E-ABCC-F39B965E4224}" type="pres">
      <dgm:prSet presAssocID="{A1BB6914-4F48-4E5A-AEA4-C3FACC1D8D1F}" presName="wedge6" presStyleLbl="node1" presStyleIdx="5" presStyleCnt="6"/>
      <dgm:spPr/>
    </dgm:pt>
    <dgm:pt modelId="{5EB81A6D-69DF-47C0-BE56-34E1F24F5986}" type="pres">
      <dgm:prSet presAssocID="{A1BB6914-4F48-4E5A-AEA4-C3FACC1D8D1F}" presName="dummy6a" presStyleCnt="0"/>
      <dgm:spPr/>
    </dgm:pt>
    <dgm:pt modelId="{318CBC24-938F-4499-BF5C-7074BAF51C56}" type="pres">
      <dgm:prSet presAssocID="{A1BB6914-4F48-4E5A-AEA4-C3FACC1D8D1F}" presName="dummy6b" presStyleCnt="0"/>
      <dgm:spPr/>
    </dgm:pt>
    <dgm:pt modelId="{1086F6A2-F7E9-42F6-A7D2-23CB9CF8E069}" type="pres">
      <dgm:prSet presAssocID="{A1BB6914-4F48-4E5A-AEA4-C3FACC1D8D1F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FAC7A308-2A87-4448-8B06-50CEDD08AFA0}" type="pres">
      <dgm:prSet presAssocID="{F6DA02D9-F64E-47AF-AA54-82858E648A86}" presName="arrowWedge1" presStyleLbl="fgSibTrans2D1" presStyleIdx="0" presStyleCnt="6"/>
      <dgm:spPr/>
    </dgm:pt>
    <dgm:pt modelId="{6021509F-D526-4FCC-A0B0-24A5C9E4479D}" type="pres">
      <dgm:prSet presAssocID="{9E5DB7FC-3197-48ED-82AD-09AB33027093}" presName="arrowWedge2" presStyleLbl="fgSibTrans2D1" presStyleIdx="1" presStyleCnt="6"/>
      <dgm:spPr/>
    </dgm:pt>
    <dgm:pt modelId="{0140D3C1-552E-4E0D-8370-A12A58ED27A7}" type="pres">
      <dgm:prSet presAssocID="{1F604134-0217-4146-93E1-145F3C6F33C4}" presName="arrowWedge3" presStyleLbl="fgSibTrans2D1" presStyleIdx="2" presStyleCnt="6"/>
      <dgm:spPr/>
    </dgm:pt>
    <dgm:pt modelId="{C964DAE3-D66D-4D5B-B462-B05FE73C3FC9}" type="pres">
      <dgm:prSet presAssocID="{BC091F8E-89D3-417F-BCDE-8757B08C6AD0}" presName="arrowWedge4" presStyleLbl="fgSibTrans2D1" presStyleIdx="3" presStyleCnt="6"/>
      <dgm:spPr/>
    </dgm:pt>
    <dgm:pt modelId="{072C6D27-63BC-4D9C-A7D9-D66910C858A9}" type="pres">
      <dgm:prSet presAssocID="{0DFF8B5C-EF37-46D2-B9DD-4ECF314BCAF2}" presName="arrowWedge5" presStyleLbl="fgSibTrans2D1" presStyleIdx="4" presStyleCnt="6"/>
      <dgm:spPr/>
    </dgm:pt>
    <dgm:pt modelId="{FA68B10F-A401-49A1-B51C-A38E588CCB26}" type="pres">
      <dgm:prSet presAssocID="{82939D5D-534F-4FD5-80CA-F731939EFF0E}" presName="arrowWedge6" presStyleLbl="fgSibTrans2D1" presStyleIdx="5" presStyleCnt="6"/>
      <dgm:spPr/>
    </dgm:pt>
  </dgm:ptLst>
  <dgm:cxnLst>
    <dgm:cxn modelId="{67D9F103-FF41-4BDA-90B4-8769E6998B46}" type="presOf" srcId="{A5FA3341-F9A8-4312-AE90-30AD18C49334}" destId="{1F2CDAE2-36EA-46C4-A8E4-8CC0A5967E70}" srcOrd="1" destOrd="0" presId="urn:microsoft.com/office/officeart/2005/8/layout/cycle8"/>
    <dgm:cxn modelId="{FBD6F905-CE7A-4089-B790-E1E229641294}" srcId="{A1BB6914-4F48-4E5A-AEA4-C3FACC1D8D1F}" destId="{A608CC73-AA81-4262-8510-C354722D4023}" srcOrd="4" destOrd="0" parTransId="{BEAB927A-2BCF-4DE4-9852-2144B10BC0A8}" sibTransId="{0DFF8B5C-EF37-46D2-B9DD-4ECF314BCAF2}"/>
    <dgm:cxn modelId="{59B0D019-AA51-492F-A43C-1283E7DD6D08}" type="presOf" srcId="{279608EB-4443-4488-8E35-B944239AAA96}" destId="{4E18E7E9-13D3-4E5E-ABCC-F39B965E4224}" srcOrd="0" destOrd="0" presId="urn:microsoft.com/office/officeart/2005/8/layout/cycle8"/>
    <dgm:cxn modelId="{5007C52D-6033-49E5-AB9B-CA5B1FF104E8}" type="presOf" srcId="{559A16FA-19C7-4D4F-8496-980454786AFE}" destId="{1126CA82-50B8-47B4-A746-3F2142523678}" srcOrd="0" destOrd="0" presId="urn:microsoft.com/office/officeart/2005/8/layout/cycle8"/>
    <dgm:cxn modelId="{9D3C0846-E26F-44DE-A448-4E5959E3F2C6}" srcId="{A1BB6914-4F48-4E5A-AEA4-C3FACC1D8D1F}" destId="{279608EB-4443-4488-8E35-B944239AAA96}" srcOrd="5" destOrd="0" parTransId="{3B7A0062-F0B0-438C-8FE6-9E73496FE644}" sibTransId="{82939D5D-534F-4FD5-80CA-F731939EFF0E}"/>
    <dgm:cxn modelId="{EF93624F-E24A-4112-9367-920DFBA278E8}" type="presOf" srcId="{24D76406-2ADA-486A-B278-D61754FC537E}" destId="{DA10B63C-5947-459C-93F2-CB72084674D9}" srcOrd="0" destOrd="0" presId="urn:microsoft.com/office/officeart/2005/8/layout/cycle8"/>
    <dgm:cxn modelId="{32D90653-9E32-4DB2-90A0-01D259877B4C}" type="presOf" srcId="{A5FA3341-F9A8-4312-AE90-30AD18C49334}" destId="{18F0B5AB-8C9B-41FC-B6FA-2A648717C853}" srcOrd="0" destOrd="0" presId="urn:microsoft.com/office/officeart/2005/8/layout/cycle8"/>
    <dgm:cxn modelId="{E79D7E57-D06E-454C-A5DC-1CE8724315C7}" type="presOf" srcId="{A1BB6914-4F48-4E5A-AEA4-C3FACC1D8D1F}" destId="{19BA7148-4BAB-4414-9FD8-DF8001BCD845}" srcOrd="0" destOrd="0" presId="urn:microsoft.com/office/officeart/2005/8/layout/cycle8"/>
    <dgm:cxn modelId="{9A4FFC6A-F33F-48B7-90D4-F96FC95AB2BE}" type="presOf" srcId="{24D76406-2ADA-486A-B278-D61754FC537E}" destId="{201C3A33-45FA-4692-9EF3-C6D3E13C2406}" srcOrd="1" destOrd="0" presId="urn:microsoft.com/office/officeart/2005/8/layout/cycle8"/>
    <dgm:cxn modelId="{CF006F72-7920-4B6E-916B-05E907893571}" srcId="{A1BB6914-4F48-4E5A-AEA4-C3FACC1D8D1F}" destId="{A5FA3341-F9A8-4312-AE90-30AD18C49334}" srcOrd="0" destOrd="0" parTransId="{38092D96-DF4D-4E02-A2C3-41BBCE96B39E}" sibTransId="{F6DA02D9-F64E-47AF-AA54-82858E648A86}"/>
    <dgm:cxn modelId="{56135E77-7839-43CA-B529-0ED9C7520F54}" type="presOf" srcId="{559A16FA-19C7-4D4F-8496-980454786AFE}" destId="{F8CDEAE0-E2E2-44D5-9657-D0F29C49FBFE}" srcOrd="1" destOrd="0" presId="urn:microsoft.com/office/officeart/2005/8/layout/cycle8"/>
    <dgm:cxn modelId="{523E6077-8E1E-4FF9-96D9-71E926EA86A0}" type="presOf" srcId="{A608CC73-AA81-4262-8510-C354722D4023}" destId="{C6F98A05-9B5A-4906-9A9C-4443FE0386B6}" srcOrd="0" destOrd="0" presId="urn:microsoft.com/office/officeart/2005/8/layout/cycle8"/>
    <dgm:cxn modelId="{5B6FE9B7-8B30-4D19-9AFE-BEBFDC291D81}" srcId="{A1BB6914-4F48-4E5A-AEA4-C3FACC1D8D1F}" destId="{559A16FA-19C7-4D4F-8496-980454786AFE}" srcOrd="2" destOrd="0" parTransId="{E7F9974A-A58A-4FF8-B525-10E643CE4915}" sibTransId="{1F604134-0217-4146-93E1-145F3C6F33C4}"/>
    <dgm:cxn modelId="{FB56A2CB-6244-46E2-BA0A-4446BC9B4174}" type="presOf" srcId="{A1E17549-CEFD-4080-96B2-E71B3259A459}" destId="{E0CBD973-6109-4E03-AB8B-8A0D476C28DD}" srcOrd="0" destOrd="0" presId="urn:microsoft.com/office/officeart/2005/8/layout/cycle8"/>
    <dgm:cxn modelId="{DCBBC9CE-6A7E-4791-A869-ED96A900FA26}" type="presOf" srcId="{A1E17549-CEFD-4080-96B2-E71B3259A459}" destId="{78463061-26B2-4DB7-AE53-B8CEFDB44959}" srcOrd="1" destOrd="0" presId="urn:microsoft.com/office/officeart/2005/8/layout/cycle8"/>
    <dgm:cxn modelId="{DE01DBE5-71D1-4305-8545-628CD9A41CD8}" type="presOf" srcId="{279608EB-4443-4488-8E35-B944239AAA96}" destId="{1086F6A2-F7E9-42F6-A7D2-23CB9CF8E069}" srcOrd="1" destOrd="0" presId="urn:microsoft.com/office/officeart/2005/8/layout/cycle8"/>
    <dgm:cxn modelId="{3EB0A8EF-A1BF-4CEC-B161-0EF54DFDDE79}" srcId="{A1BB6914-4F48-4E5A-AEA4-C3FACC1D8D1F}" destId="{24D76406-2ADA-486A-B278-D61754FC537E}" srcOrd="1" destOrd="0" parTransId="{5CE3D1B7-528D-420A-B07F-968998BA719F}" sibTransId="{9E5DB7FC-3197-48ED-82AD-09AB33027093}"/>
    <dgm:cxn modelId="{93B112F4-C1F5-4FF9-B4B6-22DFA88F5EA5}" srcId="{A1BB6914-4F48-4E5A-AEA4-C3FACC1D8D1F}" destId="{A1E17549-CEFD-4080-96B2-E71B3259A459}" srcOrd="3" destOrd="0" parTransId="{2A19BEA7-FAFD-4B8A-93F1-3C61604B0BC3}" sibTransId="{BC091F8E-89D3-417F-BCDE-8757B08C6AD0}"/>
    <dgm:cxn modelId="{DE75A6FD-38EC-4047-A9E0-1E28CB55747C}" type="presOf" srcId="{A608CC73-AA81-4262-8510-C354722D4023}" destId="{EE1C6BF2-0BF6-4D22-80E8-AC7CF98C9223}" srcOrd="1" destOrd="0" presId="urn:microsoft.com/office/officeart/2005/8/layout/cycle8"/>
    <dgm:cxn modelId="{1191A83A-79ED-4BF4-BC30-FF98AB552A3F}" type="presParOf" srcId="{19BA7148-4BAB-4414-9FD8-DF8001BCD845}" destId="{18F0B5AB-8C9B-41FC-B6FA-2A648717C853}" srcOrd="0" destOrd="0" presId="urn:microsoft.com/office/officeart/2005/8/layout/cycle8"/>
    <dgm:cxn modelId="{B8D8B8CE-E216-4B4C-8B2A-C301BFAF610B}" type="presParOf" srcId="{19BA7148-4BAB-4414-9FD8-DF8001BCD845}" destId="{F2AB9E7D-7094-4CBD-886A-84F91391DF93}" srcOrd="1" destOrd="0" presId="urn:microsoft.com/office/officeart/2005/8/layout/cycle8"/>
    <dgm:cxn modelId="{01314FF1-9399-454B-B0E3-635629CEE8A5}" type="presParOf" srcId="{19BA7148-4BAB-4414-9FD8-DF8001BCD845}" destId="{956288EB-ABA7-46B4-A73E-0651474C801F}" srcOrd="2" destOrd="0" presId="urn:microsoft.com/office/officeart/2005/8/layout/cycle8"/>
    <dgm:cxn modelId="{00A0E21E-65F3-412A-8480-9BA8992CD8B3}" type="presParOf" srcId="{19BA7148-4BAB-4414-9FD8-DF8001BCD845}" destId="{1F2CDAE2-36EA-46C4-A8E4-8CC0A5967E70}" srcOrd="3" destOrd="0" presId="urn:microsoft.com/office/officeart/2005/8/layout/cycle8"/>
    <dgm:cxn modelId="{CE298593-01ED-458A-A193-6A5191D524CC}" type="presParOf" srcId="{19BA7148-4BAB-4414-9FD8-DF8001BCD845}" destId="{DA10B63C-5947-459C-93F2-CB72084674D9}" srcOrd="4" destOrd="0" presId="urn:microsoft.com/office/officeart/2005/8/layout/cycle8"/>
    <dgm:cxn modelId="{708C78A1-2411-401E-850D-191D381F9672}" type="presParOf" srcId="{19BA7148-4BAB-4414-9FD8-DF8001BCD845}" destId="{8FAB8BA2-E54C-48BD-9962-95DB49AC8422}" srcOrd="5" destOrd="0" presId="urn:microsoft.com/office/officeart/2005/8/layout/cycle8"/>
    <dgm:cxn modelId="{5111F4CA-C7F6-4A50-B855-0979FA8A5CF2}" type="presParOf" srcId="{19BA7148-4BAB-4414-9FD8-DF8001BCD845}" destId="{A0FF1651-6DAA-4D80-B247-53DEC3723490}" srcOrd="6" destOrd="0" presId="urn:microsoft.com/office/officeart/2005/8/layout/cycle8"/>
    <dgm:cxn modelId="{A6688640-1C63-4185-9FE4-11FAD89BDDE2}" type="presParOf" srcId="{19BA7148-4BAB-4414-9FD8-DF8001BCD845}" destId="{201C3A33-45FA-4692-9EF3-C6D3E13C2406}" srcOrd="7" destOrd="0" presId="urn:microsoft.com/office/officeart/2005/8/layout/cycle8"/>
    <dgm:cxn modelId="{400C034B-5AB0-40AE-8F87-DE511EC9BE8B}" type="presParOf" srcId="{19BA7148-4BAB-4414-9FD8-DF8001BCD845}" destId="{1126CA82-50B8-47B4-A746-3F2142523678}" srcOrd="8" destOrd="0" presId="urn:microsoft.com/office/officeart/2005/8/layout/cycle8"/>
    <dgm:cxn modelId="{20334D45-DC01-4963-BDFF-D661E4FC7869}" type="presParOf" srcId="{19BA7148-4BAB-4414-9FD8-DF8001BCD845}" destId="{A6DDBBBE-9BD5-4E96-9AC1-CE8A186361EE}" srcOrd="9" destOrd="0" presId="urn:microsoft.com/office/officeart/2005/8/layout/cycle8"/>
    <dgm:cxn modelId="{5310C3BF-6A49-4CAD-AFE0-3A934E3C88E9}" type="presParOf" srcId="{19BA7148-4BAB-4414-9FD8-DF8001BCD845}" destId="{18E12DA4-B35A-4BBB-8979-6A654409598D}" srcOrd="10" destOrd="0" presId="urn:microsoft.com/office/officeart/2005/8/layout/cycle8"/>
    <dgm:cxn modelId="{005E0934-0F48-49D4-9E85-E4E7C0FCA073}" type="presParOf" srcId="{19BA7148-4BAB-4414-9FD8-DF8001BCD845}" destId="{F8CDEAE0-E2E2-44D5-9657-D0F29C49FBFE}" srcOrd="11" destOrd="0" presId="urn:microsoft.com/office/officeart/2005/8/layout/cycle8"/>
    <dgm:cxn modelId="{EFA9390B-6761-432D-93C5-D100009E931E}" type="presParOf" srcId="{19BA7148-4BAB-4414-9FD8-DF8001BCD845}" destId="{E0CBD973-6109-4E03-AB8B-8A0D476C28DD}" srcOrd="12" destOrd="0" presId="urn:microsoft.com/office/officeart/2005/8/layout/cycle8"/>
    <dgm:cxn modelId="{67698188-F8D2-4248-8F33-04FBDDF42B7B}" type="presParOf" srcId="{19BA7148-4BAB-4414-9FD8-DF8001BCD845}" destId="{3A412483-DF81-4728-81F2-E656F11E0CCF}" srcOrd="13" destOrd="0" presId="urn:microsoft.com/office/officeart/2005/8/layout/cycle8"/>
    <dgm:cxn modelId="{AB2676BC-4875-4E2D-94E3-60196D538F05}" type="presParOf" srcId="{19BA7148-4BAB-4414-9FD8-DF8001BCD845}" destId="{4293DD6D-D39A-4C79-9B90-0D8231960FE2}" srcOrd="14" destOrd="0" presId="urn:microsoft.com/office/officeart/2005/8/layout/cycle8"/>
    <dgm:cxn modelId="{6A3F628F-E986-46C6-A4C4-7A2E365DC74E}" type="presParOf" srcId="{19BA7148-4BAB-4414-9FD8-DF8001BCD845}" destId="{78463061-26B2-4DB7-AE53-B8CEFDB44959}" srcOrd="15" destOrd="0" presId="urn:microsoft.com/office/officeart/2005/8/layout/cycle8"/>
    <dgm:cxn modelId="{081235BA-E2B2-43AB-A087-2E938C9CD02D}" type="presParOf" srcId="{19BA7148-4BAB-4414-9FD8-DF8001BCD845}" destId="{C6F98A05-9B5A-4906-9A9C-4443FE0386B6}" srcOrd="16" destOrd="0" presId="urn:microsoft.com/office/officeart/2005/8/layout/cycle8"/>
    <dgm:cxn modelId="{1425F6E9-38E8-41D5-81ED-E96A440A3EF1}" type="presParOf" srcId="{19BA7148-4BAB-4414-9FD8-DF8001BCD845}" destId="{FC6149C5-F1C3-4631-A552-75A4D38262E1}" srcOrd="17" destOrd="0" presId="urn:microsoft.com/office/officeart/2005/8/layout/cycle8"/>
    <dgm:cxn modelId="{1B36029A-62F3-414F-876E-DA9BE9B21530}" type="presParOf" srcId="{19BA7148-4BAB-4414-9FD8-DF8001BCD845}" destId="{3373BD68-74A7-437C-B252-CF5687EB718C}" srcOrd="18" destOrd="0" presId="urn:microsoft.com/office/officeart/2005/8/layout/cycle8"/>
    <dgm:cxn modelId="{711596B4-9FD0-48BC-80A3-0A4B118CC930}" type="presParOf" srcId="{19BA7148-4BAB-4414-9FD8-DF8001BCD845}" destId="{EE1C6BF2-0BF6-4D22-80E8-AC7CF98C9223}" srcOrd="19" destOrd="0" presId="urn:microsoft.com/office/officeart/2005/8/layout/cycle8"/>
    <dgm:cxn modelId="{D6A2BB33-C39A-4FBF-B674-0EFA5D8973F8}" type="presParOf" srcId="{19BA7148-4BAB-4414-9FD8-DF8001BCD845}" destId="{4E18E7E9-13D3-4E5E-ABCC-F39B965E4224}" srcOrd="20" destOrd="0" presId="urn:microsoft.com/office/officeart/2005/8/layout/cycle8"/>
    <dgm:cxn modelId="{FC8B40D3-B760-42DA-B1D1-8DFDFF62AAC3}" type="presParOf" srcId="{19BA7148-4BAB-4414-9FD8-DF8001BCD845}" destId="{5EB81A6D-69DF-47C0-BE56-34E1F24F5986}" srcOrd="21" destOrd="0" presId="urn:microsoft.com/office/officeart/2005/8/layout/cycle8"/>
    <dgm:cxn modelId="{54EBBD26-3749-4BBE-AEAF-4FEF2C01A513}" type="presParOf" srcId="{19BA7148-4BAB-4414-9FD8-DF8001BCD845}" destId="{318CBC24-938F-4499-BF5C-7074BAF51C56}" srcOrd="22" destOrd="0" presId="urn:microsoft.com/office/officeart/2005/8/layout/cycle8"/>
    <dgm:cxn modelId="{BF110A5B-C0CC-4530-901D-F1061C5F6E40}" type="presParOf" srcId="{19BA7148-4BAB-4414-9FD8-DF8001BCD845}" destId="{1086F6A2-F7E9-42F6-A7D2-23CB9CF8E069}" srcOrd="23" destOrd="0" presId="urn:microsoft.com/office/officeart/2005/8/layout/cycle8"/>
    <dgm:cxn modelId="{4945384B-FEB3-45AB-84E9-B4FBB13549B3}" type="presParOf" srcId="{19BA7148-4BAB-4414-9FD8-DF8001BCD845}" destId="{FAC7A308-2A87-4448-8B06-50CEDD08AFA0}" srcOrd="24" destOrd="0" presId="urn:microsoft.com/office/officeart/2005/8/layout/cycle8"/>
    <dgm:cxn modelId="{444F5A1A-3895-4655-B425-CCECA36969DF}" type="presParOf" srcId="{19BA7148-4BAB-4414-9FD8-DF8001BCD845}" destId="{6021509F-D526-4FCC-A0B0-24A5C9E4479D}" srcOrd="25" destOrd="0" presId="urn:microsoft.com/office/officeart/2005/8/layout/cycle8"/>
    <dgm:cxn modelId="{45D44DEC-8610-416B-A8CA-1C5F4537230D}" type="presParOf" srcId="{19BA7148-4BAB-4414-9FD8-DF8001BCD845}" destId="{0140D3C1-552E-4E0D-8370-A12A58ED27A7}" srcOrd="26" destOrd="0" presId="urn:microsoft.com/office/officeart/2005/8/layout/cycle8"/>
    <dgm:cxn modelId="{34176E37-A005-4026-85D0-ECD44DD81DFC}" type="presParOf" srcId="{19BA7148-4BAB-4414-9FD8-DF8001BCD845}" destId="{C964DAE3-D66D-4D5B-B462-B05FE73C3FC9}" srcOrd="27" destOrd="0" presId="urn:microsoft.com/office/officeart/2005/8/layout/cycle8"/>
    <dgm:cxn modelId="{FF4E53D0-0046-490F-8F05-C38622B129BF}" type="presParOf" srcId="{19BA7148-4BAB-4414-9FD8-DF8001BCD845}" destId="{072C6D27-63BC-4D9C-A7D9-D66910C858A9}" srcOrd="28" destOrd="0" presId="urn:microsoft.com/office/officeart/2005/8/layout/cycle8"/>
    <dgm:cxn modelId="{379F609F-CABD-467B-8AAF-D1CE380A04F4}" type="presParOf" srcId="{19BA7148-4BAB-4414-9FD8-DF8001BCD845}" destId="{FA68B10F-A401-49A1-B51C-A38E588CCB26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6D1886-2252-4683-B8AC-35D77866E24A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398CF8-B2E5-48BE-B2E4-A6F44727E8AA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de-DE" dirty="0">
              <a:latin typeface="Bahnschrift SemiLight" panose="020B0502040204020203" pitchFamily="34" charset="0"/>
            </a:rPr>
            <a:t>Kinder zum zuhören zu bringen</a:t>
          </a:r>
          <a:endParaRPr lang="en-US" dirty="0">
            <a:latin typeface="Bahnschrift SemiLight" panose="020B0502040204020203" pitchFamily="34" charset="0"/>
          </a:endParaRPr>
        </a:p>
      </dgm:t>
    </dgm:pt>
    <dgm:pt modelId="{1E99327D-1DDD-4F84-BC9F-338975143E5C}" type="parTrans" cxnId="{E253295B-6D0C-47E2-A233-94B41EE1954A}">
      <dgm:prSet/>
      <dgm:spPr/>
      <dgm:t>
        <a:bodyPr/>
        <a:lstStyle/>
        <a:p>
          <a:endParaRPr lang="en-US"/>
        </a:p>
      </dgm:t>
    </dgm:pt>
    <dgm:pt modelId="{63AC8826-DAA0-46AB-813A-085275B5E88E}" type="sibTrans" cxnId="{E253295B-6D0C-47E2-A233-94B41EE1954A}">
      <dgm:prSet/>
      <dgm:spPr/>
      <dgm:t>
        <a:bodyPr/>
        <a:lstStyle/>
        <a:p>
          <a:endParaRPr lang="en-US"/>
        </a:p>
      </dgm:t>
    </dgm:pt>
    <dgm:pt modelId="{E966E23B-F3E5-41E6-875F-540D50226587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de-DE" dirty="0">
              <a:latin typeface="Bahnschrift SemiLight" panose="020B0502040204020203" pitchFamily="34" charset="0"/>
            </a:rPr>
            <a:t>Die Gruppe zusammen halten</a:t>
          </a:r>
          <a:endParaRPr lang="en-US" dirty="0">
            <a:latin typeface="Bahnschrift SemiLight" panose="020B0502040204020203" pitchFamily="34" charset="0"/>
          </a:endParaRPr>
        </a:p>
      </dgm:t>
    </dgm:pt>
    <dgm:pt modelId="{0B9A5FE7-44CC-4142-A14E-95AA75C923F5}" type="parTrans" cxnId="{BA44B4E1-F6CB-42C1-B7AB-3C1D60BE3188}">
      <dgm:prSet/>
      <dgm:spPr/>
      <dgm:t>
        <a:bodyPr/>
        <a:lstStyle/>
        <a:p>
          <a:endParaRPr lang="en-US"/>
        </a:p>
      </dgm:t>
    </dgm:pt>
    <dgm:pt modelId="{4AAC2639-2484-48DE-B8EA-4281A2B0950E}" type="sibTrans" cxnId="{BA44B4E1-F6CB-42C1-B7AB-3C1D60BE3188}">
      <dgm:prSet/>
      <dgm:spPr/>
      <dgm:t>
        <a:bodyPr/>
        <a:lstStyle/>
        <a:p>
          <a:endParaRPr lang="en-US"/>
        </a:p>
      </dgm:t>
    </dgm:pt>
    <dgm:pt modelId="{FEEDEDDA-5C09-46FE-9192-A47465C08EBD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de-DE" dirty="0">
              <a:latin typeface="Bahnschrift SemiLight" panose="020B0502040204020203" pitchFamily="34" charset="0"/>
            </a:rPr>
            <a:t>Übungen zu erklären oder Ansagen zu machen </a:t>
          </a:r>
          <a:endParaRPr lang="en-US" dirty="0">
            <a:latin typeface="Bahnschrift SemiLight" panose="020B0502040204020203" pitchFamily="34" charset="0"/>
          </a:endParaRPr>
        </a:p>
      </dgm:t>
    </dgm:pt>
    <dgm:pt modelId="{6DCB6E54-CF8F-4B12-92E2-426BAC1613A5}" type="parTrans" cxnId="{1C1BC29A-5E5D-41EF-9E62-B2CA9AF93046}">
      <dgm:prSet/>
      <dgm:spPr/>
      <dgm:t>
        <a:bodyPr/>
        <a:lstStyle/>
        <a:p>
          <a:endParaRPr lang="en-US"/>
        </a:p>
      </dgm:t>
    </dgm:pt>
    <dgm:pt modelId="{9378094E-A71B-430F-BDE8-F65BFD8CBF2A}" type="sibTrans" cxnId="{1C1BC29A-5E5D-41EF-9E62-B2CA9AF93046}">
      <dgm:prSet/>
      <dgm:spPr/>
      <dgm:t>
        <a:bodyPr/>
        <a:lstStyle/>
        <a:p>
          <a:endParaRPr lang="en-US"/>
        </a:p>
      </dgm:t>
    </dgm:pt>
    <dgm:pt modelId="{773B8DE3-C591-46FA-8754-8BD7B1B29B6C}" type="pres">
      <dgm:prSet presAssocID="{0C6D1886-2252-4683-B8AC-35D77866E24A}" presName="vert0" presStyleCnt="0">
        <dgm:presLayoutVars>
          <dgm:dir/>
          <dgm:animOne val="branch"/>
          <dgm:animLvl val="lvl"/>
        </dgm:presLayoutVars>
      </dgm:prSet>
      <dgm:spPr/>
    </dgm:pt>
    <dgm:pt modelId="{C1FA16F4-9631-42DD-A144-4E22A6F39374}" type="pres">
      <dgm:prSet presAssocID="{A0398CF8-B2E5-48BE-B2E4-A6F44727E8AA}" presName="thickLine" presStyleLbl="alignNode1" presStyleIdx="0" presStyleCnt="3"/>
      <dgm:spPr/>
    </dgm:pt>
    <dgm:pt modelId="{7253240F-C11C-4671-8F29-FAB7B801B5C7}" type="pres">
      <dgm:prSet presAssocID="{A0398CF8-B2E5-48BE-B2E4-A6F44727E8AA}" presName="horz1" presStyleCnt="0"/>
      <dgm:spPr/>
    </dgm:pt>
    <dgm:pt modelId="{4765DE63-A9DC-4679-A144-DD5ABBBDDE59}" type="pres">
      <dgm:prSet presAssocID="{A0398CF8-B2E5-48BE-B2E4-A6F44727E8AA}" presName="tx1" presStyleLbl="revTx" presStyleIdx="0" presStyleCnt="3"/>
      <dgm:spPr/>
    </dgm:pt>
    <dgm:pt modelId="{60CC74E7-CFC8-4FE8-9DA7-2DCD867FBB79}" type="pres">
      <dgm:prSet presAssocID="{A0398CF8-B2E5-48BE-B2E4-A6F44727E8AA}" presName="vert1" presStyleCnt="0"/>
      <dgm:spPr/>
    </dgm:pt>
    <dgm:pt modelId="{A2B7435C-F31A-4241-AB7E-E40BF7B86223}" type="pres">
      <dgm:prSet presAssocID="{E966E23B-F3E5-41E6-875F-540D50226587}" presName="thickLine" presStyleLbl="alignNode1" presStyleIdx="1" presStyleCnt="3"/>
      <dgm:spPr/>
    </dgm:pt>
    <dgm:pt modelId="{EF139576-BA3D-4165-8D54-CAAF5D949604}" type="pres">
      <dgm:prSet presAssocID="{E966E23B-F3E5-41E6-875F-540D50226587}" presName="horz1" presStyleCnt="0"/>
      <dgm:spPr/>
    </dgm:pt>
    <dgm:pt modelId="{28A5C169-C971-49A0-8794-48E68F06FCF0}" type="pres">
      <dgm:prSet presAssocID="{E966E23B-F3E5-41E6-875F-540D50226587}" presName="tx1" presStyleLbl="revTx" presStyleIdx="1" presStyleCnt="3"/>
      <dgm:spPr/>
    </dgm:pt>
    <dgm:pt modelId="{38E20387-EB4D-40E8-AF04-2308525AED04}" type="pres">
      <dgm:prSet presAssocID="{E966E23B-F3E5-41E6-875F-540D50226587}" presName="vert1" presStyleCnt="0"/>
      <dgm:spPr/>
    </dgm:pt>
    <dgm:pt modelId="{6DAFF1B8-E059-4CBB-9B84-5A5ED203790D}" type="pres">
      <dgm:prSet presAssocID="{FEEDEDDA-5C09-46FE-9192-A47465C08EBD}" presName="thickLine" presStyleLbl="alignNode1" presStyleIdx="2" presStyleCnt="3"/>
      <dgm:spPr/>
    </dgm:pt>
    <dgm:pt modelId="{E65C72E8-972E-4271-A859-C2E228BECBCB}" type="pres">
      <dgm:prSet presAssocID="{FEEDEDDA-5C09-46FE-9192-A47465C08EBD}" presName="horz1" presStyleCnt="0"/>
      <dgm:spPr/>
    </dgm:pt>
    <dgm:pt modelId="{702E5C21-3A41-4E09-B730-49E204DB887C}" type="pres">
      <dgm:prSet presAssocID="{FEEDEDDA-5C09-46FE-9192-A47465C08EBD}" presName="tx1" presStyleLbl="revTx" presStyleIdx="2" presStyleCnt="3"/>
      <dgm:spPr/>
    </dgm:pt>
    <dgm:pt modelId="{F5DFCBE6-4AB6-4119-8D01-CC5A47016432}" type="pres">
      <dgm:prSet presAssocID="{FEEDEDDA-5C09-46FE-9192-A47465C08EBD}" presName="vert1" presStyleCnt="0"/>
      <dgm:spPr/>
    </dgm:pt>
  </dgm:ptLst>
  <dgm:cxnLst>
    <dgm:cxn modelId="{E253295B-6D0C-47E2-A233-94B41EE1954A}" srcId="{0C6D1886-2252-4683-B8AC-35D77866E24A}" destId="{A0398CF8-B2E5-48BE-B2E4-A6F44727E8AA}" srcOrd="0" destOrd="0" parTransId="{1E99327D-1DDD-4F84-BC9F-338975143E5C}" sibTransId="{63AC8826-DAA0-46AB-813A-085275B5E88E}"/>
    <dgm:cxn modelId="{62D8C972-B6D9-44EA-AA95-5163927B1D30}" type="presOf" srcId="{A0398CF8-B2E5-48BE-B2E4-A6F44727E8AA}" destId="{4765DE63-A9DC-4679-A144-DD5ABBBDDE59}" srcOrd="0" destOrd="0" presId="urn:microsoft.com/office/officeart/2008/layout/LinedList"/>
    <dgm:cxn modelId="{C2C4C483-7310-4F30-ACBC-048983647039}" type="presOf" srcId="{0C6D1886-2252-4683-B8AC-35D77866E24A}" destId="{773B8DE3-C591-46FA-8754-8BD7B1B29B6C}" srcOrd="0" destOrd="0" presId="urn:microsoft.com/office/officeart/2008/layout/LinedList"/>
    <dgm:cxn modelId="{1C1BC29A-5E5D-41EF-9E62-B2CA9AF93046}" srcId="{0C6D1886-2252-4683-B8AC-35D77866E24A}" destId="{FEEDEDDA-5C09-46FE-9192-A47465C08EBD}" srcOrd="2" destOrd="0" parTransId="{6DCB6E54-CF8F-4B12-92E2-426BAC1613A5}" sibTransId="{9378094E-A71B-430F-BDE8-F65BFD8CBF2A}"/>
    <dgm:cxn modelId="{308934AA-9055-4AC4-98DB-98587A653A4D}" type="presOf" srcId="{FEEDEDDA-5C09-46FE-9192-A47465C08EBD}" destId="{702E5C21-3A41-4E09-B730-49E204DB887C}" srcOrd="0" destOrd="0" presId="urn:microsoft.com/office/officeart/2008/layout/LinedList"/>
    <dgm:cxn modelId="{BA44B4E1-F6CB-42C1-B7AB-3C1D60BE3188}" srcId="{0C6D1886-2252-4683-B8AC-35D77866E24A}" destId="{E966E23B-F3E5-41E6-875F-540D50226587}" srcOrd="1" destOrd="0" parTransId="{0B9A5FE7-44CC-4142-A14E-95AA75C923F5}" sibTransId="{4AAC2639-2484-48DE-B8EA-4281A2B0950E}"/>
    <dgm:cxn modelId="{770BFAFB-41E5-45C1-82E2-478C211434EA}" type="presOf" srcId="{E966E23B-F3E5-41E6-875F-540D50226587}" destId="{28A5C169-C971-49A0-8794-48E68F06FCF0}" srcOrd="0" destOrd="0" presId="urn:microsoft.com/office/officeart/2008/layout/LinedList"/>
    <dgm:cxn modelId="{9D0B9A3D-A531-4AB6-B147-FC892AA9072F}" type="presParOf" srcId="{773B8DE3-C591-46FA-8754-8BD7B1B29B6C}" destId="{C1FA16F4-9631-42DD-A144-4E22A6F39374}" srcOrd="0" destOrd="0" presId="urn:microsoft.com/office/officeart/2008/layout/LinedList"/>
    <dgm:cxn modelId="{C03F552F-207A-4037-BAFF-02AD610C76B3}" type="presParOf" srcId="{773B8DE3-C591-46FA-8754-8BD7B1B29B6C}" destId="{7253240F-C11C-4671-8F29-FAB7B801B5C7}" srcOrd="1" destOrd="0" presId="urn:microsoft.com/office/officeart/2008/layout/LinedList"/>
    <dgm:cxn modelId="{B4FBB66A-5F28-45BB-A4CE-40F1B970EC80}" type="presParOf" srcId="{7253240F-C11C-4671-8F29-FAB7B801B5C7}" destId="{4765DE63-A9DC-4679-A144-DD5ABBBDDE59}" srcOrd="0" destOrd="0" presId="urn:microsoft.com/office/officeart/2008/layout/LinedList"/>
    <dgm:cxn modelId="{9CE7D775-0AD6-4AE8-9FF4-FAC6C7FBDBD6}" type="presParOf" srcId="{7253240F-C11C-4671-8F29-FAB7B801B5C7}" destId="{60CC74E7-CFC8-4FE8-9DA7-2DCD867FBB79}" srcOrd="1" destOrd="0" presId="urn:microsoft.com/office/officeart/2008/layout/LinedList"/>
    <dgm:cxn modelId="{81A80B4F-251E-4C3F-87AF-346546E298C8}" type="presParOf" srcId="{773B8DE3-C591-46FA-8754-8BD7B1B29B6C}" destId="{A2B7435C-F31A-4241-AB7E-E40BF7B86223}" srcOrd="2" destOrd="0" presId="urn:microsoft.com/office/officeart/2008/layout/LinedList"/>
    <dgm:cxn modelId="{E428990F-4E71-497E-B93C-A26098F3D93C}" type="presParOf" srcId="{773B8DE3-C591-46FA-8754-8BD7B1B29B6C}" destId="{EF139576-BA3D-4165-8D54-CAAF5D949604}" srcOrd="3" destOrd="0" presId="urn:microsoft.com/office/officeart/2008/layout/LinedList"/>
    <dgm:cxn modelId="{C0201BDA-2837-4DA7-8EDE-7BC5C6FB24E9}" type="presParOf" srcId="{EF139576-BA3D-4165-8D54-CAAF5D949604}" destId="{28A5C169-C971-49A0-8794-48E68F06FCF0}" srcOrd="0" destOrd="0" presId="urn:microsoft.com/office/officeart/2008/layout/LinedList"/>
    <dgm:cxn modelId="{F3B75C8A-F992-4925-AB72-96F9D8A5B0F6}" type="presParOf" srcId="{EF139576-BA3D-4165-8D54-CAAF5D949604}" destId="{38E20387-EB4D-40E8-AF04-2308525AED04}" srcOrd="1" destOrd="0" presId="urn:microsoft.com/office/officeart/2008/layout/LinedList"/>
    <dgm:cxn modelId="{471361AF-3993-42ED-BF6A-0356408975C6}" type="presParOf" srcId="{773B8DE3-C591-46FA-8754-8BD7B1B29B6C}" destId="{6DAFF1B8-E059-4CBB-9B84-5A5ED203790D}" srcOrd="4" destOrd="0" presId="urn:microsoft.com/office/officeart/2008/layout/LinedList"/>
    <dgm:cxn modelId="{7F31BA84-D091-4B79-BC66-63F4CF4A349A}" type="presParOf" srcId="{773B8DE3-C591-46FA-8754-8BD7B1B29B6C}" destId="{E65C72E8-972E-4271-A859-C2E228BECBCB}" srcOrd="5" destOrd="0" presId="urn:microsoft.com/office/officeart/2008/layout/LinedList"/>
    <dgm:cxn modelId="{6F666EBC-39B8-490C-9D58-D1802F621D9D}" type="presParOf" srcId="{E65C72E8-972E-4271-A859-C2E228BECBCB}" destId="{702E5C21-3A41-4E09-B730-49E204DB887C}" srcOrd="0" destOrd="0" presId="urn:microsoft.com/office/officeart/2008/layout/LinedList"/>
    <dgm:cxn modelId="{5156DEC7-B7FE-433C-8F86-4F36D4038A75}" type="presParOf" srcId="{E65C72E8-972E-4271-A859-C2E228BECBCB}" destId="{F5DFCBE6-4AB6-4119-8D01-CC5A47016432}" srcOrd="1" destOrd="0" presId="urn:microsoft.com/office/officeart/2008/layout/LinedList"/>
  </dgm:cxnLst>
  <dgm:bg/>
  <dgm:whole>
    <a:ln w="9525" cap="flat" cmpd="sng" algn="ctr">
      <a:solidFill>
        <a:schemeClr val="tx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6D1886-2252-4683-B8AC-35D77866E24A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398CF8-B2E5-48BE-B2E4-A6F44727E8A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de-DE" sz="3600" b="0" u="none" dirty="0"/>
            <a:t>Die Kinder hören oft      nicht zu </a:t>
          </a:r>
          <a:endParaRPr lang="en-US" sz="3600" b="0" u="none" dirty="0">
            <a:latin typeface="Bahnschrift SemiLight" panose="020B0502040204020203" pitchFamily="34" charset="0"/>
          </a:endParaRPr>
        </a:p>
      </dgm:t>
    </dgm:pt>
    <dgm:pt modelId="{1E99327D-1DDD-4F84-BC9F-338975143E5C}" type="parTrans" cxnId="{E253295B-6D0C-47E2-A233-94B41EE1954A}">
      <dgm:prSet/>
      <dgm:spPr/>
      <dgm:t>
        <a:bodyPr/>
        <a:lstStyle/>
        <a:p>
          <a:endParaRPr lang="en-US" b="0" u="none"/>
        </a:p>
      </dgm:t>
    </dgm:pt>
    <dgm:pt modelId="{63AC8826-DAA0-46AB-813A-085275B5E88E}" type="sibTrans" cxnId="{E253295B-6D0C-47E2-A233-94B41EE1954A}">
      <dgm:prSet/>
      <dgm:spPr/>
      <dgm:t>
        <a:bodyPr/>
        <a:lstStyle/>
        <a:p>
          <a:endParaRPr lang="en-US" b="0" u="none"/>
        </a:p>
      </dgm:t>
    </dgm:pt>
    <dgm:pt modelId="{E966E23B-F3E5-41E6-875F-540D5022658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de-DE" sz="3600" b="0" u="none" dirty="0"/>
            <a:t>man muss auch mal etwas lauter werden</a:t>
          </a:r>
          <a:endParaRPr lang="en-US" sz="3600" b="0" u="none" dirty="0">
            <a:latin typeface="Bahnschrift SemiLight" panose="020B0502040204020203" pitchFamily="34" charset="0"/>
          </a:endParaRPr>
        </a:p>
      </dgm:t>
    </dgm:pt>
    <dgm:pt modelId="{0B9A5FE7-44CC-4142-A14E-95AA75C923F5}" type="parTrans" cxnId="{BA44B4E1-F6CB-42C1-B7AB-3C1D60BE3188}">
      <dgm:prSet/>
      <dgm:spPr/>
      <dgm:t>
        <a:bodyPr/>
        <a:lstStyle/>
        <a:p>
          <a:endParaRPr lang="en-US" b="0" u="none"/>
        </a:p>
      </dgm:t>
    </dgm:pt>
    <dgm:pt modelId="{4AAC2639-2484-48DE-B8EA-4281A2B0950E}" type="sibTrans" cxnId="{BA44B4E1-F6CB-42C1-B7AB-3C1D60BE3188}">
      <dgm:prSet/>
      <dgm:spPr/>
      <dgm:t>
        <a:bodyPr/>
        <a:lstStyle/>
        <a:p>
          <a:endParaRPr lang="en-US" b="0" u="none"/>
        </a:p>
      </dgm:t>
    </dgm:pt>
    <dgm:pt modelId="{FEEDEDDA-5C09-46FE-9192-A47465C08EB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de-DE" sz="3600" b="0" u="none" dirty="0"/>
            <a:t>Schwierig eine               Autoritätsperson zu sein </a:t>
          </a:r>
          <a:endParaRPr lang="en-US" sz="3600" b="0" u="none" dirty="0">
            <a:latin typeface="Bahnschrift SemiLight" panose="020B0502040204020203" pitchFamily="34" charset="0"/>
          </a:endParaRPr>
        </a:p>
      </dgm:t>
    </dgm:pt>
    <dgm:pt modelId="{6DCB6E54-CF8F-4B12-92E2-426BAC1613A5}" type="parTrans" cxnId="{1C1BC29A-5E5D-41EF-9E62-B2CA9AF93046}">
      <dgm:prSet/>
      <dgm:spPr/>
      <dgm:t>
        <a:bodyPr/>
        <a:lstStyle/>
        <a:p>
          <a:endParaRPr lang="en-US" b="0" u="none"/>
        </a:p>
      </dgm:t>
    </dgm:pt>
    <dgm:pt modelId="{9378094E-A71B-430F-BDE8-F65BFD8CBF2A}" type="sibTrans" cxnId="{1C1BC29A-5E5D-41EF-9E62-B2CA9AF93046}">
      <dgm:prSet/>
      <dgm:spPr/>
      <dgm:t>
        <a:bodyPr/>
        <a:lstStyle/>
        <a:p>
          <a:endParaRPr lang="en-US" b="0" u="none"/>
        </a:p>
      </dgm:t>
    </dgm:pt>
    <dgm:pt modelId="{773B8DE3-C591-46FA-8754-8BD7B1B29B6C}" type="pres">
      <dgm:prSet presAssocID="{0C6D1886-2252-4683-B8AC-35D77866E24A}" presName="vert0" presStyleCnt="0">
        <dgm:presLayoutVars>
          <dgm:dir/>
          <dgm:animOne val="branch"/>
          <dgm:animLvl val="lvl"/>
        </dgm:presLayoutVars>
      </dgm:prSet>
      <dgm:spPr/>
    </dgm:pt>
    <dgm:pt modelId="{C1FA16F4-9631-42DD-A144-4E22A6F39374}" type="pres">
      <dgm:prSet presAssocID="{A0398CF8-B2E5-48BE-B2E4-A6F44727E8AA}" presName="thickLine" presStyleLbl="alignNode1" presStyleIdx="0" presStyleCnt="3"/>
      <dgm:spPr/>
    </dgm:pt>
    <dgm:pt modelId="{7253240F-C11C-4671-8F29-FAB7B801B5C7}" type="pres">
      <dgm:prSet presAssocID="{A0398CF8-B2E5-48BE-B2E4-A6F44727E8AA}" presName="horz1" presStyleCnt="0"/>
      <dgm:spPr/>
    </dgm:pt>
    <dgm:pt modelId="{4765DE63-A9DC-4679-A144-DD5ABBBDDE59}" type="pres">
      <dgm:prSet presAssocID="{A0398CF8-B2E5-48BE-B2E4-A6F44727E8AA}" presName="tx1" presStyleLbl="revTx" presStyleIdx="0" presStyleCnt="3"/>
      <dgm:spPr/>
    </dgm:pt>
    <dgm:pt modelId="{60CC74E7-CFC8-4FE8-9DA7-2DCD867FBB79}" type="pres">
      <dgm:prSet presAssocID="{A0398CF8-B2E5-48BE-B2E4-A6F44727E8AA}" presName="vert1" presStyleCnt="0"/>
      <dgm:spPr/>
    </dgm:pt>
    <dgm:pt modelId="{A2B7435C-F31A-4241-AB7E-E40BF7B86223}" type="pres">
      <dgm:prSet presAssocID="{E966E23B-F3E5-41E6-875F-540D50226587}" presName="thickLine" presStyleLbl="alignNode1" presStyleIdx="1" presStyleCnt="3"/>
      <dgm:spPr/>
    </dgm:pt>
    <dgm:pt modelId="{EF139576-BA3D-4165-8D54-CAAF5D949604}" type="pres">
      <dgm:prSet presAssocID="{E966E23B-F3E5-41E6-875F-540D50226587}" presName="horz1" presStyleCnt="0"/>
      <dgm:spPr/>
    </dgm:pt>
    <dgm:pt modelId="{28A5C169-C971-49A0-8794-48E68F06FCF0}" type="pres">
      <dgm:prSet presAssocID="{E966E23B-F3E5-41E6-875F-540D50226587}" presName="tx1" presStyleLbl="revTx" presStyleIdx="1" presStyleCnt="3"/>
      <dgm:spPr/>
    </dgm:pt>
    <dgm:pt modelId="{38E20387-EB4D-40E8-AF04-2308525AED04}" type="pres">
      <dgm:prSet presAssocID="{E966E23B-F3E5-41E6-875F-540D50226587}" presName="vert1" presStyleCnt="0"/>
      <dgm:spPr/>
    </dgm:pt>
    <dgm:pt modelId="{6DAFF1B8-E059-4CBB-9B84-5A5ED203790D}" type="pres">
      <dgm:prSet presAssocID="{FEEDEDDA-5C09-46FE-9192-A47465C08EBD}" presName="thickLine" presStyleLbl="alignNode1" presStyleIdx="2" presStyleCnt="3"/>
      <dgm:spPr/>
    </dgm:pt>
    <dgm:pt modelId="{E65C72E8-972E-4271-A859-C2E228BECBCB}" type="pres">
      <dgm:prSet presAssocID="{FEEDEDDA-5C09-46FE-9192-A47465C08EBD}" presName="horz1" presStyleCnt="0"/>
      <dgm:spPr/>
    </dgm:pt>
    <dgm:pt modelId="{702E5C21-3A41-4E09-B730-49E204DB887C}" type="pres">
      <dgm:prSet presAssocID="{FEEDEDDA-5C09-46FE-9192-A47465C08EBD}" presName="tx1" presStyleLbl="revTx" presStyleIdx="2" presStyleCnt="3"/>
      <dgm:spPr/>
    </dgm:pt>
    <dgm:pt modelId="{F5DFCBE6-4AB6-4119-8D01-CC5A47016432}" type="pres">
      <dgm:prSet presAssocID="{FEEDEDDA-5C09-46FE-9192-A47465C08EBD}" presName="vert1" presStyleCnt="0"/>
      <dgm:spPr/>
    </dgm:pt>
  </dgm:ptLst>
  <dgm:cxnLst>
    <dgm:cxn modelId="{E253295B-6D0C-47E2-A233-94B41EE1954A}" srcId="{0C6D1886-2252-4683-B8AC-35D77866E24A}" destId="{A0398CF8-B2E5-48BE-B2E4-A6F44727E8AA}" srcOrd="0" destOrd="0" parTransId="{1E99327D-1DDD-4F84-BC9F-338975143E5C}" sibTransId="{63AC8826-DAA0-46AB-813A-085275B5E88E}"/>
    <dgm:cxn modelId="{62D8C972-B6D9-44EA-AA95-5163927B1D30}" type="presOf" srcId="{A0398CF8-B2E5-48BE-B2E4-A6F44727E8AA}" destId="{4765DE63-A9DC-4679-A144-DD5ABBBDDE59}" srcOrd="0" destOrd="0" presId="urn:microsoft.com/office/officeart/2008/layout/LinedList"/>
    <dgm:cxn modelId="{C2C4C483-7310-4F30-ACBC-048983647039}" type="presOf" srcId="{0C6D1886-2252-4683-B8AC-35D77866E24A}" destId="{773B8DE3-C591-46FA-8754-8BD7B1B29B6C}" srcOrd="0" destOrd="0" presId="urn:microsoft.com/office/officeart/2008/layout/LinedList"/>
    <dgm:cxn modelId="{1C1BC29A-5E5D-41EF-9E62-B2CA9AF93046}" srcId="{0C6D1886-2252-4683-B8AC-35D77866E24A}" destId="{FEEDEDDA-5C09-46FE-9192-A47465C08EBD}" srcOrd="2" destOrd="0" parTransId="{6DCB6E54-CF8F-4B12-92E2-426BAC1613A5}" sibTransId="{9378094E-A71B-430F-BDE8-F65BFD8CBF2A}"/>
    <dgm:cxn modelId="{308934AA-9055-4AC4-98DB-98587A653A4D}" type="presOf" srcId="{FEEDEDDA-5C09-46FE-9192-A47465C08EBD}" destId="{702E5C21-3A41-4E09-B730-49E204DB887C}" srcOrd="0" destOrd="0" presId="urn:microsoft.com/office/officeart/2008/layout/LinedList"/>
    <dgm:cxn modelId="{BA44B4E1-F6CB-42C1-B7AB-3C1D60BE3188}" srcId="{0C6D1886-2252-4683-B8AC-35D77866E24A}" destId="{E966E23B-F3E5-41E6-875F-540D50226587}" srcOrd="1" destOrd="0" parTransId="{0B9A5FE7-44CC-4142-A14E-95AA75C923F5}" sibTransId="{4AAC2639-2484-48DE-B8EA-4281A2B0950E}"/>
    <dgm:cxn modelId="{770BFAFB-41E5-45C1-82E2-478C211434EA}" type="presOf" srcId="{E966E23B-F3E5-41E6-875F-540D50226587}" destId="{28A5C169-C971-49A0-8794-48E68F06FCF0}" srcOrd="0" destOrd="0" presId="urn:microsoft.com/office/officeart/2008/layout/LinedList"/>
    <dgm:cxn modelId="{9D0B9A3D-A531-4AB6-B147-FC892AA9072F}" type="presParOf" srcId="{773B8DE3-C591-46FA-8754-8BD7B1B29B6C}" destId="{C1FA16F4-9631-42DD-A144-4E22A6F39374}" srcOrd="0" destOrd="0" presId="urn:microsoft.com/office/officeart/2008/layout/LinedList"/>
    <dgm:cxn modelId="{C03F552F-207A-4037-BAFF-02AD610C76B3}" type="presParOf" srcId="{773B8DE3-C591-46FA-8754-8BD7B1B29B6C}" destId="{7253240F-C11C-4671-8F29-FAB7B801B5C7}" srcOrd="1" destOrd="0" presId="urn:microsoft.com/office/officeart/2008/layout/LinedList"/>
    <dgm:cxn modelId="{B4FBB66A-5F28-45BB-A4CE-40F1B970EC80}" type="presParOf" srcId="{7253240F-C11C-4671-8F29-FAB7B801B5C7}" destId="{4765DE63-A9DC-4679-A144-DD5ABBBDDE59}" srcOrd="0" destOrd="0" presId="urn:microsoft.com/office/officeart/2008/layout/LinedList"/>
    <dgm:cxn modelId="{9CE7D775-0AD6-4AE8-9FF4-FAC6C7FBDBD6}" type="presParOf" srcId="{7253240F-C11C-4671-8F29-FAB7B801B5C7}" destId="{60CC74E7-CFC8-4FE8-9DA7-2DCD867FBB79}" srcOrd="1" destOrd="0" presId="urn:microsoft.com/office/officeart/2008/layout/LinedList"/>
    <dgm:cxn modelId="{81A80B4F-251E-4C3F-87AF-346546E298C8}" type="presParOf" srcId="{773B8DE3-C591-46FA-8754-8BD7B1B29B6C}" destId="{A2B7435C-F31A-4241-AB7E-E40BF7B86223}" srcOrd="2" destOrd="0" presId="urn:microsoft.com/office/officeart/2008/layout/LinedList"/>
    <dgm:cxn modelId="{E428990F-4E71-497E-B93C-A26098F3D93C}" type="presParOf" srcId="{773B8DE3-C591-46FA-8754-8BD7B1B29B6C}" destId="{EF139576-BA3D-4165-8D54-CAAF5D949604}" srcOrd="3" destOrd="0" presId="urn:microsoft.com/office/officeart/2008/layout/LinedList"/>
    <dgm:cxn modelId="{C0201BDA-2837-4DA7-8EDE-7BC5C6FB24E9}" type="presParOf" srcId="{EF139576-BA3D-4165-8D54-CAAF5D949604}" destId="{28A5C169-C971-49A0-8794-48E68F06FCF0}" srcOrd="0" destOrd="0" presId="urn:microsoft.com/office/officeart/2008/layout/LinedList"/>
    <dgm:cxn modelId="{F3B75C8A-F992-4925-AB72-96F9D8A5B0F6}" type="presParOf" srcId="{EF139576-BA3D-4165-8D54-CAAF5D949604}" destId="{38E20387-EB4D-40E8-AF04-2308525AED04}" srcOrd="1" destOrd="0" presId="urn:microsoft.com/office/officeart/2008/layout/LinedList"/>
    <dgm:cxn modelId="{471361AF-3993-42ED-BF6A-0356408975C6}" type="presParOf" srcId="{773B8DE3-C591-46FA-8754-8BD7B1B29B6C}" destId="{6DAFF1B8-E059-4CBB-9B84-5A5ED203790D}" srcOrd="4" destOrd="0" presId="urn:microsoft.com/office/officeart/2008/layout/LinedList"/>
    <dgm:cxn modelId="{7F31BA84-D091-4B79-BC66-63F4CF4A349A}" type="presParOf" srcId="{773B8DE3-C591-46FA-8754-8BD7B1B29B6C}" destId="{E65C72E8-972E-4271-A859-C2E228BECBCB}" srcOrd="5" destOrd="0" presId="urn:microsoft.com/office/officeart/2008/layout/LinedList"/>
    <dgm:cxn modelId="{6F666EBC-39B8-490C-9D58-D1802F621D9D}" type="presParOf" srcId="{E65C72E8-972E-4271-A859-C2E228BECBCB}" destId="{702E5C21-3A41-4E09-B730-49E204DB887C}" srcOrd="0" destOrd="0" presId="urn:microsoft.com/office/officeart/2008/layout/LinedList"/>
    <dgm:cxn modelId="{5156DEC7-B7FE-433C-8F86-4F36D4038A75}" type="presParOf" srcId="{E65C72E8-972E-4271-A859-C2E228BECBCB}" destId="{F5DFCBE6-4AB6-4119-8D01-CC5A47016432}" srcOrd="1" destOrd="0" presId="urn:microsoft.com/office/officeart/2008/layout/LinedList"/>
  </dgm:cxnLst>
  <dgm:bg/>
  <dgm:whole>
    <a:ln w="9525" cap="flat" cmpd="sng" algn="ctr">
      <a:solidFill>
        <a:schemeClr val="tx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0B5AB-8C9B-41FC-B6FA-2A648717C853}">
      <dsp:nvSpPr>
        <dsp:cNvPr id="0" name=""/>
        <dsp:cNvSpPr/>
      </dsp:nvSpPr>
      <dsp:spPr>
        <a:xfrm>
          <a:off x="2169064" y="372779"/>
          <a:ext cx="5235320" cy="5235320"/>
        </a:xfrm>
        <a:prstGeom prst="pie">
          <a:avLst>
            <a:gd name="adj1" fmla="val 16200000"/>
            <a:gd name="adj2" fmla="val 19800000"/>
          </a:avLst>
        </a:prstGeom>
        <a:solidFill>
          <a:srgbClr val="68A042"/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Bahnschrift SemiLight" panose="020B0502040204020203" pitchFamily="34" charset="0"/>
            </a:rPr>
            <a:t>Empathisch gegenüber Kindern sein</a:t>
          </a:r>
          <a:endParaRPr lang="en-US" sz="1200" kern="1200" dirty="0">
            <a:latin typeface="Bahnschrift SemiLight" panose="020B0502040204020203" pitchFamily="34" charset="0"/>
          </a:endParaRPr>
        </a:p>
      </dsp:txBody>
      <dsp:txXfrm>
        <a:off x="4911375" y="1041529"/>
        <a:ext cx="1371155" cy="1059529"/>
      </dsp:txXfrm>
    </dsp:sp>
    <dsp:sp modelId="{DA10B63C-5947-459C-93F2-CB72084674D9}">
      <dsp:nvSpPr>
        <dsp:cNvPr id="0" name=""/>
        <dsp:cNvSpPr/>
      </dsp:nvSpPr>
      <dsp:spPr>
        <a:xfrm>
          <a:off x="2231389" y="480601"/>
          <a:ext cx="5235320" cy="5235320"/>
        </a:xfrm>
        <a:prstGeom prst="pie">
          <a:avLst>
            <a:gd name="adj1" fmla="val 19800000"/>
            <a:gd name="adj2" fmla="val 1800000"/>
          </a:avLst>
        </a:prstGeom>
        <a:solidFill>
          <a:srgbClr val="68A04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>
              <a:latin typeface="Bahnschrift SemiLight" panose="020B0502040204020203" pitchFamily="34" charset="0"/>
            </a:rPr>
            <a:t>Einheiten</a:t>
          </a:r>
          <a:r>
            <a:rPr lang="en-US" sz="1200" kern="1200" dirty="0">
              <a:latin typeface="Bahnschrift SemiLight" panose="020B0502040204020203" pitchFamily="34" charset="0"/>
            </a:rPr>
            <a:t> </a:t>
          </a:r>
          <a:r>
            <a:rPr lang="en-US" sz="1200" kern="1200" dirty="0" err="1">
              <a:latin typeface="Bahnschrift SemiLight" panose="020B0502040204020203" pitchFamily="34" charset="0"/>
            </a:rPr>
            <a:t>vorbereiten</a:t>
          </a:r>
          <a:endParaRPr lang="en-US" sz="1200" kern="1200" dirty="0">
            <a:latin typeface="Bahnschrift SemiLight" panose="020B0502040204020203" pitchFamily="34" charset="0"/>
          </a:endParaRPr>
        </a:p>
      </dsp:txBody>
      <dsp:txXfrm>
        <a:off x="5783928" y="2599660"/>
        <a:ext cx="1433480" cy="1028366"/>
      </dsp:txXfrm>
    </dsp:sp>
    <dsp:sp modelId="{1126CA82-50B8-47B4-A746-3F2142523678}">
      <dsp:nvSpPr>
        <dsp:cNvPr id="0" name=""/>
        <dsp:cNvSpPr/>
      </dsp:nvSpPr>
      <dsp:spPr>
        <a:xfrm>
          <a:off x="2169064" y="588424"/>
          <a:ext cx="5235320" cy="5235320"/>
        </a:xfrm>
        <a:prstGeom prst="pie">
          <a:avLst>
            <a:gd name="adj1" fmla="val 1800000"/>
            <a:gd name="adj2" fmla="val 5400000"/>
          </a:avLst>
        </a:prstGeom>
        <a:solidFill>
          <a:srgbClr val="68A04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Bahnschrift SemiLight" panose="020B0502040204020203" pitchFamily="34" charset="0"/>
            </a:rPr>
            <a:t>Übungen aufbauen, helfen, vormachen…</a:t>
          </a:r>
          <a:endParaRPr lang="en-US" sz="1200" kern="1200" dirty="0">
            <a:latin typeface="Bahnschrift SemiLight" panose="020B0502040204020203" pitchFamily="34" charset="0"/>
          </a:endParaRPr>
        </a:p>
      </dsp:txBody>
      <dsp:txXfrm>
        <a:off x="4911375" y="4126629"/>
        <a:ext cx="1371155" cy="1059529"/>
      </dsp:txXfrm>
    </dsp:sp>
    <dsp:sp modelId="{E0CBD973-6109-4E03-AB8B-8A0D476C28DD}">
      <dsp:nvSpPr>
        <dsp:cNvPr id="0" name=""/>
        <dsp:cNvSpPr/>
      </dsp:nvSpPr>
      <dsp:spPr>
        <a:xfrm>
          <a:off x="2044413" y="588424"/>
          <a:ext cx="5235320" cy="5235320"/>
        </a:xfrm>
        <a:prstGeom prst="pie">
          <a:avLst>
            <a:gd name="adj1" fmla="val 5400000"/>
            <a:gd name="adj2" fmla="val 9000000"/>
          </a:avLst>
        </a:prstGeom>
        <a:solidFill>
          <a:srgbClr val="68A04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Bahnschrift SemiLight" panose="020B0502040204020203" pitchFamily="34" charset="0"/>
            </a:rPr>
            <a:t>Motiviert und engagiert sein</a:t>
          </a:r>
          <a:endParaRPr lang="en-US" sz="1200" kern="1200" dirty="0">
            <a:latin typeface="Bahnschrift SemiLight" panose="020B0502040204020203" pitchFamily="34" charset="0"/>
          </a:endParaRPr>
        </a:p>
      </dsp:txBody>
      <dsp:txXfrm>
        <a:off x="3166268" y="4126629"/>
        <a:ext cx="1371155" cy="1059529"/>
      </dsp:txXfrm>
    </dsp:sp>
    <dsp:sp modelId="{C6F98A05-9B5A-4906-9A9C-4443FE0386B6}">
      <dsp:nvSpPr>
        <dsp:cNvPr id="0" name=""/>
        <dsp:cNvSpPr/>
      </dsp:nvSpPr>
      <dsp:spPr>
        <a:xfrm>
          <a:off x="1982088" y="480601"/>
          <a:ext cx="5235320" cy="5235320"/>
        </a:xfrm>
        <a:prstGeom prst="pie">
          <a:avLst>
            <a:gd name="adj1" fmla="val 9000000"/>
            <a:gd name="adj2" fmla="val 12600000"/>
          </a:avLst>
        </a:prstGeom>
        <a:solidFill>
          <a:srgbClr val="68A04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Bahnschrift SemiLight" panose="020B0502040204020203" pitchFamily="34" charset="0"/>
            </a:rPr>
            <a:t>Geduld haben und Führungsstärke besitzen </a:t>
          </a:r>
          <a:endParaRPr lang="en-US" sz="1200" kern="1200" dirty="0">
            <a:latin typeface="Bahnschrift SemiLight" panose="020B0502040204020203" pitchFamily="34" charset="0"/>
          </a:endParaRPr>
        </a:p>
      </dsp:txBody>
      <dsp:txXfrm>
        <a:off x="2231389" y="2599660"/>
        <a:ext cx="1433480" cy="1028366"/>
      </dsp:txXfrm>
    </dsp:sp>
    <dsp:sp modelId="{4E18E7E9-13D3-4E5E-ABCC-F39B965E4224}">
      <dsp:nvSpPr>
        <dsp:cNvPr id="0" name=""/>
        <dsp:cNvSpPr/>
      </dsp:nvSpPr>
      <dsp:spPr>
        <a:xfrm>
          <a:off x="2044413" y="372779"/>
          <a:ext cx="5235320" cy="5235320"/>
        </a:xfrm>
        <a:prstGeom prst="pie">
          <a:avLst>
            <a:gd name="adj1" fmla="val 12600000"/>
            <a:gd name="adj2" fmla="val 16200000"/>
          </a:avLst>
        </a:prstGeom>
        <a:solidFill>
          <a:srgbClr val="68A042"/>
        </a:solidFill>
        <a:ln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200" kern="1200" dirty="0">
              <a:latin typeface="Bahnschrift SemiLight" panose="020B0502040204020203" pitchFamily="34" charset="0"/>
            </a:rPr>
            <a:t> gute Kommunikations-fähigkeiten</a:t>
          </a:r>
          <a:endParaRPr lang="en-US" sz="1200" kern="1200" dirty="0">
            <a:latin typeface="Bahnschrift SemiLight" panose="020B0502040204020203" pitchFamily="34" charset="0"/>
          </a:endParaRPr>
        </a:p>
      </dsp:txBody>
      <dsp:txXfrm>
        <a:off x="3166268" y="1041529"/>
        <a:ext cx="1371155" cy="1059529"/>
      </dsp:txXfrm>
    </dsp:sp>
    <dsp:sp modelId="{FAC7A308-2A87-4448-8B06-50CEDD08AFA0}">
      <dsp:nvSpPr>
        <dsp:cNvPr id="0" name=""/>
        <dsp:cNvSpPr/>
      </dsp:nvSpPr>
      <dsp:spPr>
        <a:xfrm>
          <a:off x="1844781" y="48688"/>
          <a:ext cx="5883503" cy="5883503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1509F-D526-4FCC-A0B0-24A5C9E4479D}">
      <dsp:nvSpPr>
        <dsp:cNvPr id="0" name=""/>
        <dsp:cNvSpPr/>
      </dsp:nvSpPr>
      <dsp:spPr>
        <a:xfrm>
          <a:off x="1907107" y="156510"/>
          <a:ext cx="5883503" cy="5883503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40D3C1-552E-4E0D-8370-A12A58ED27A7}">
      <dsp:nvSpPr>
        <dsp:cNvPr id="0" name=""/>
        <dsp:cNvSpPr/>
      </dsp:nvSpPr>
      <dsp:spPr>
        <a:xfrm>
          <a:off x="1844781" y="264333"/>
          <a:ext cx="5883503" cy="5883503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64DAE3-D66D-4D5B-B462-B05FE73C3FC9}">
      <dsp:nvSpPr>
        <dsp:cNvPr id="0" name=""/>
        <dsp:cNvSpPr/>
      </dsp:nvSpPr>
      <dsp:spPr>
        <a:xfrm>
          <a:off x="1720513" y="264333"/>
          <a:ext cx="5883503" cy="5883503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2C6D27-63BC-4D9C-A7D9-D66910C858A9}">
      <dsp:nvSpPr>
        <dsp:cNvPr id="0" name=""/>
        <dsp:cNvSpPr/>
      </dsp:nvSpPr>
      <dsp:spPr>
        <a:xfrm>
          <a:off x="1658188" y="156510"/>
          <a:ext cx="5883503" cy="5883503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68B10F-A401-49A1-B51C-A38E588CCB26}">
      <dsp:nvSpPr>
        <dsp:cNvPr id="0" name=""/>
        <dsp:cNvSpPr/>
      </dsp:nvSpPr>
      <dsp:spPr>
        <a:xfrm>
          <a:off x="1720513" y="48688"/>
          <a:ext cx="5883503" cy="5883503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A16F4-9631-42DD-A144-4E22A6F39374}">
      <dsp:nvSpPr>
        <dsp:cNvPr id="0" name=""/>
        <dsp:cNvSpPr/>
      </dsp:nvSpPr>
      <dsp:spPr>
        <a:xfrm>
          <a:off x="0" y="2702"/>
          <a:ext cx="626133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65DE63-A9DC-4679-A144-DD5ABBBDDE59}">
      <dsp:nvSpPr>
        <dsp:cNvPr id="0" name=""/>
        <dsp:cNvSpPr/>
      </dsp:nvSpPr>
      <dsp:spPr>
        <a:xfrm>
          <a:off x="0" y="2702"/>
          <a:ext cx="6261332" cy="184287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100" kern="1200" dirty="0">
              <a:latin typeface="Bahnschrift SemiLight" panose="020B0502040204020203" pitchFamily="34" charset="0"/>
            </a:rPr>
            <a:t>Kinder zum zuhören zu bringen</a:t>
          </a:r>
          <a:endParaRPr lang="en-US" sz="4100" kern="1200" dirty="0">
            <a:latin typeface="Bahnschrift SemiLight" panose="020B0502040204020203" pitchFamily="34" charset="0"/>
          </a:endParaRPr>
        </a:p>
      </dsp:txBody>
      <dsp:txXfrm>
        <a:off x="0" y="2702"/>
        <a:ext cx="6261332" cy="1842873"/>
      </dsp:txXfrm>
    </dsp:sp>
    <dsp:sp modelId="{A2B7435C-F31A-4241-AB7E-E40BF7B86223}">
      <dsp:nvSpPr>
        <dsp:cNvPr id="0" name=""/>
        <dsp:cNvSpPr/>
      </dsp:nvSpPr>
      <dsp:spPr>
        <a:xfrm>
          <a:off x="0" y="1845575"/>
          <a:ext cx="626133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A5C169-C971-49A0-8794-48E68F06FCF0}">
      <dsp:nvSpPr>
        <dsp:cNvPr id="0" name=""/>
        <dsp:cNvSpPr/>
      </dsp:nvSpPr>
      <dsp:spPr>
        <a:xfrm>
          <a:off x="0" y="1845575"/>
          <a:ext cx="6261332" cy="184287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100" kern="1200" dirty="0">
              <a:latin typeface="Bahnschrift SemiLight" panose="020B0502040204020203" pitchFamily="34" charset="0"/>
            </a:rPr>
            <a:t>Die Gruppe zusammen halten</a:t>
          </a:r>
          <a:endParaRPr lang="en-US" sz="4100" kern="1200" dirty="0">
            <a:latin typeface="Bahnschrift SemiLight" panose="020B0502040204020203" pitchFamily="34" charset="0"/>
          </a:endParaRPr>
        </a:p>
      </dsp:txBody>
      <dsp:txXfrm>
        <a:off x="0" y="1845575"/>
        <a:ext cx="6261332" cy="1842873"/>
      </dsp:txXfrm>
    </dsp:sp>
    <dsp:sp modelId="{6DAFF1B8-E059-4CBB-9B84-5A5ED203790D}">
      <dsp:nvSpPr>
        <dsp:cNvPr id="0" name=""/>
        <dsp:cNvSpPr/>
      </dsp:nvSpPr>
      <dsp:spPr>
        <a:xfrm>
          <a:off x="0" y="3688449"/>
          <a:ext cx="626133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2E5C21-3A41-4E09-B730-49E204DB887C}">
      <dsp:nvSpPr>
        <dsp:cNvPr id="0" name=""/>
        <dsp:cNvSpPr/>
      </dsp:nvSpPr>
      <dsp:spPr>
        <a:xfrm>
          <a:off x="0" y="3688449"/>
          <a:ext cx="6261332" cy="1842873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100" kern="1200" dirty="0">
              <a:latin typeface="Bahnschrift SemiLight" panose="020B0502040204020203" pitchFamily="34" charset="0"/>
            </a:rPr>
            <a:t>Übungen zu erklären oder Ansagen zu machen </a:t>
          </a:r>
          <a:endParaRPr lang="en-US" sz="4100" kern="1200" dirty="0">
            <a:latin typeface="Bahnschrift SemiLight" panose="020B0502040204020203" pitchFamily="34" charset="0"/>
          </a:endParaRPr>
        </a:p>
      </dsp:txBody>
      <dsp:txXfrm>
        <a:off x="0" y="3688449"/>
        <a:ext cx="6261332" cy="1842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A16F4-9631-42DD-A144-4E22A6F39374}">
      <dsp:nvSpPr>
        <dsp:cNvPr id="0" name=""/>
        <dsp:cNvSpPr/>
      </dsp:nvSpPr>
      <dsp:spPr>
        <a:xfrm>
          <a:off x="0" y="2741"/>
          <a:ext cx="659636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765DE63-A9DC-4679-A144-DD5ABBBDDE59}">
      <dsp:nvSpPr>
        <dsp:cNvPr id="0" name=""/>
        <dsp:cNvSpPr/>
      </dsp:nvSpPr>
      <dsp:spPr>
        <a:xfrm>
          <a:off x="0" y="2741"/>
          <a:ext cx="6596366" cy="1870034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0" u="none" kern="1200" dirty="0"/>
            <a:t>Die Kinder hören oft      nicht zu </a:t>
          </a:r>
          <a:endParaRPr lang="en-US" sz="3600" b="0" u="none" kern="1200" dirty="0">
            <a:latin typeface="Bahnschrift SemiLight" panose="020B0502040204020203" pitchFamily="34" charset="0"/>
          </a:endParaRPr>
        </a:p>
      </dsp:txBody>
      <dsp:txXfrm>
        <a:off x="0" y="2741"/>
        <a:ext cx="6596366" cy="1870034"/>
      </dsp:txXfrm>
    </dsp:sp>
    <dsp:sp modelId="{A2B7435C-F31A-4241-AB7E-E40BF7B86223}">
      <dsp:nvSpPr>
        <dsp:cNvPr id="0" name=""/>
        <dsp:cNvSpPr/>
      </dsp:nvSpPr>
      <dsp:spPr>
        <a:xfrm>
          <a:off x="0" y="1872776"/>
          <a:ext cx="659636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A5C169-C971-49A0-8794-48E68F06FCF0}">
      <dsp:nvSpPr>
        <dsp:cNvPr id="0" name=""/>
        <dsp:cNvSpPr/>
      </dsp:nvSpPr>
      <dsp:spPr>
        <a:xfrm>
          <a:off x="0" y="1872776"/>
          <a:ext cx="6596366" cy="1870034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0" u="none" kern="1200" dirty="0"/>
            <a:t>man muss auch mal etwas lauter werden</a:t>
          </a:r>
          <a:endParaRPr lang="en-US" sz="3600" b="0" u="none" kern="1200" dirty="0">
            <a:latin typeface="Bahnschrift SemiLight" panose="020B0502040204020203" pitchFamily="34" charset="0"/>
          </a:endParaRPr>
        </a:p>
      </dsp:txBody>
      <dsp:txXfrm>
        <a:off x="0" y="1872776"/>
        <a:ext cx="6596366" cy="1870034"/>
      </dsp:txXfrm>
    </dsp:sp>
    <dsp:sp modelId="{6DAFF1B8-E059-4CBB-9B84-5A5ED203790D}">
      <dsp:nvSpPr>
        <dsp:cNvPr id="0" name=""/>
        <dsp:cNvSpPr/>
      </dsp:nvSpPr>
      <dsp:spPr>
        <a:xfrm>
          <a:off x="0" y="3742811"/>
          <a:ext cx="659636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2E5C21-3A41-4E09-B730-49E204DB887C}">
      <dsp:nvSpPr>
        <dsp:cNvPr id="0" name=""/>
        <dsp:cNvSpPr/>
      </dsp:nvSpPr>
      <dsp:spPr>
        <a:xfrm>
          <a:off x="0" y="3742811"/>
          <a:ext cx="6596366" cy="1870034"/>
        </a:xfrm>
        <a:prstGeom prst="rect">
          <a:avLst/>
        </a:prstGeom>
        <a:noFill/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b="0" u="none" kern="1200" dirty="0"/>
            <a:t>Schwierig eine               Autoritätsperson zu sein </a:t>
          </a:r>
          <a:endParaRPr lang="en-US" sz="3600" b="0" u="none" kern="1200" dirty="0">
            <a:latin typeface="Bahnschrift SemiLight" panose="020B0502040204020203" pitchFamily="34" charset="0"/>
          </a:endParaRPr>
        </a:p>
      </dsp:txBody>
      <dsp:txXfrm>
        <a:off x="0" y="3742811"/>
        <a:ext cx="6596366" cy="1870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CC3FD-0058-4E88-B82A-E593C43FD647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AD8AC-5719-400D-9E60-5A2B665C7B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860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AD8AC-5719-400D-9E60-5A2B665C7BA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96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DAD8AC-5719-400D-9E60-5A2B665C7BA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06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D4EE-A8CA-DC44-B03F-3F8D51BE62E2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E2-7B61-DC4F-9282-C25A4B1D3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87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D4EE-A8CA-DC44-B03F-3F8D51BE62E2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E2-7B61-DC4F-9282-C25A4B1D3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88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D4EE-A8CA-DC44-B03F-3F8D51BE62E2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E2-7B61-DC4F-9282-C25A4B1D3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100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D4EE-A8CA-DC44-B03F-3F8D51BE62E2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E2-7B61-DC4F-9282-C25A4B1D3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984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D4EE-A8CA-DC44-B03F-3F8D51BE62E2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E2-7B61-DC4F-9282-C25A4B1D3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61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D4EE-A8CA-DC44-B03F-3F8D51BE62E2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E2-7B61-DC4F-9282-C25A4B1D3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45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D4EE-A8CA-DC44-B03F-3F8D51BE62E2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E2-7B61-DC4F-9282-C25A4B1D3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927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D4EE-A8CA-DC44-B03F-3F8D51BE62E2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E2-7B61-DC4F-9282-C25A4B1D3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590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D4EE-A8CA-DC44-B03F-3F8D51BE62E2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E2-7B61-DC4F-9282-C25A4B1D3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474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D4EE-A8CA-DC44-B03F-3F8D51BE62E2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E2-7B61-DC4F-9282-C25A4B1D3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49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D4EE-A8CA-DC44-B03F-3F8D51BE62E2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CEEE2-7B61-DC4F-9282-C25A4B1D3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62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5D4EE-A8CA-DC44-B03F-3F8D51BE62E2}" type="datetimeFigureOut">
              <a:rPr lang="de-DE" smtClean="0"/>
              <a:t>25.01.23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CEEE2-7B61-DC4F-9282-C25A4B1D3B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610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DBB8BA-D54E-F529-EA40-BA01A44C63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1904" y="1692583"/>
            <a:ext cx="5690746" cy="3472833"/>
          </a:xfrm>
        </p:spPr>
        <p:txBody>
          <a:bodyPr anchor="b">
            <a:normAutofit/>
          </a:bodyPr>
          <a:lstStyle/>
          <a:p>
            <a:r>
              <a:rPr lang="de-DE" sz="8000" b="1" dirty="0">
                <a:latin typeface="Bahnschrift SemiLight" panose="020B0502040204020203" pitchFamily="34" charset="0"/>
              </a:rPr>
              <a:t>SG Nümbrecht/Bröltal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D0FD97F-732D-63C6-6792-A3A2A6DF4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8281" y1="68276" x2="38281" y2="68276"/>
                        <a14:foregroundMark x1="21094" y1="34345" x2="21094" y2="34345"/>
                        <a14:foregroundMark x1="18164" y1="30207" x2="24316" y2="43586"/>
                        <a14:foregroundMark x1="24316" y1="36000" x2="17285" y2="56552"/>
                        <a14:foregroundMark x1="17285" y1="56552" x2="17285" y2="56552"/>
                        <a14:foregroundMark x1="37402" y1="28414" x2="20508" y2="68690"/>
                        <a14:foregroundMark x1="41504" y1="33103" x2="28223" y2="72828"/>
                        <a14:foregroundMark x1="35938" y1="43172" x2="36230" y2="54897"/>
                        <a14:foregroundMark x1="38867" y1="50621" x2="39160" y2="65655"/>
                        <a14:foregroundMark x1="41504" y1="51862" x2="42090" y2="66069"/>
                        <a14:foregroundMark x1="42383" y1="49379" x2="43262" y2="67862"/>
                        <a14:foregroundMark x1="31152" y1="75724" x2="37988" y2="67448"/>
                        <a14:foregroundMark x1="59863" y1="30621" x2="59863" y2="30621"/>
                        <a14:foregroundMark x1="77051" y1="36414" x2="77051" y2="364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5864" y="2281893"/>
            <a:ext cx="4412832" cy="312207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DA428125-8131-24B8-545B-1D8DFFEA90FA}"/>
              </a:ext>
            </a:extLst>
          </p:cNvPr>
          <p:cNvSpPr txBox="1"/>
          <p:nvPr/>
        </p:nvSpPr>
        <p:spPr>
          <a:xfrm>
            <a:off x="271904" y="292294"/>
            <a:ext cx="317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Felix, Jan, Arne, Julian</a:t>
            </a:r>
          </a:p>
        </p:txBody>
      </p:sp>
    </p:spTree>
    <p:extLst>
      <p:ext uri="{BB962C8B-B14F-4D97-AF65-F5344CB8AC3E}">
        <p14:creationId xmlns:p14="http://schemas.microsoft.com/office/powerpoint/2010/main" val="210359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9278CB-D3A2-6DEF-3713-1A99C582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84" y="851516"/>
            <a:ext cx="5130795" cy="1461778"/>
          </a:xfrm>
        </p:spPr>
        <p:txBody>
          <a:bodyPr>
            <a:normAutofit/>
          </a:bodyPr>
          <a:lstStyle/>
          <a:p>
            <a:r>
              <a:rPr lang="de-DE" sz="4000" b="1" dirty="0">
                <a:latin typeface="Bahnschrift SemiLight" panose="020B0502040204020203" pitchFamily="34" charset="0"/>
              </a:rPr>
              <a:t>Einsatzort und Zeitpunkt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72F96A-08DC-C0D3-EDC6-286E162BE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84" y="2565498"/>
            <a:ext cx="4826000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700" dirty="0">
                <a:latin typeface="Bahnschrift SemiLight" panose="020B0502040204020203" pitchFamily="34" charset="0"/>
              </a:rPr>
              <a:t>Wo?: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700" dirty="0">
                <a:latin typeface="Bahnschrift SemiLight" panose="020B0502040204020203" pitchFamily="34" charset="0"/>
              </a:rPr>
              <a:t>Sportplatz in Nümbrecht oder </a:t>
            </a:r>
            <a:r>
              <a:rPr lang="de-DE" sz="1700" dirty="0" err="1">
                <a:latin typeface="Bahnschrift SemiLight" panose="020B0502040204020203" pitchFamily="34" charset="0"/>
              </a:rPr>
              <a:t>Grötzenberg</a:t>
            </a:r>
            <a:r>
              <a:rPr lang="de-DE" sz="1700" dirty="0">
                <a:latin typeface="Bahnschrift SemiLight" panose="020B0502040204020203" pitchFamily="34" charset="0"/>
              </a:rPr>
              <a:t> (im Winter in der jeweiligen Sporthalle)</a:t>
            </a:r>
          </a:p>
          <a:p>
            <a:pPr marL="0" indent="0">
              <a:buNone/>
            </a:pPr>
            <a:endParaRPr lang="de-DE" sz="1700" dirty="0">
              <a:latin typeface="Bahnschrift SemiLight" panose="020B0502040204020203" pitchFamily="34" charset="0"/>
            </a:endParaRPr>
          </a:p>
          <a:p>
            <a:pPr marL="0" indent="0">
              <a:buNone/>
            </a:pPr>
            <a:r>
              <a:rPr lang="de-DE" sz="1700" dirty="0">
                <a:latin typeface="Bahnschrift SemiLight" panose="020B0502040204020203" pitchFamily="34" charset="0"/>
              </a:rPr>
              <a:t>Wann ?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700" dirty="0">
                <a:latin typeface="Bahnschrift SemiLight" panose="020B0502040204020203" pitchFamily="34" charset="0"/>
              </a:rPr>
              <a:t>U11: montags 16.30 - 18.00 Uhr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700" dirty="0">
                <a:latin typeface="Bahnschrift SemiLight" panose="020B0502040204020203" pitchFamily="34" charset="0"/>
              </a:rPr>
              <a:t>U9: dienstags und freitags 16.30 - 18.00 Uhr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1700" dirty="0">
                <a:latin typeface="Bahnschrift SemiLight" panose="020B0502040204020203" pitchFamily="34" charset="0"/>
              </a:rPr>
              <a:t>Bambini: montags und donnerstags 16.30 - 18.00 Uhr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AD38DB1-0A6E-836F-257F-F3F58E3BEB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17" r="-1" b="-1"/>
          <a:stretch/>
        </p:blipFill>
        <p:spPr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579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159D30-6928-FDA8-244C-BBF73DBC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5" y="701675"/>
            <a:ext cx="5306040" cy="5454649"/>
          </a:xfrm>
        </p:spPr>
        <p:txBody>
          <a:bodyPr>
            <a:noAutofit/>
          </a:bodyPr>
          <a:lstStyle/>
          <a:p>
            <a:pPr algn="ctr"/>
            <a:r>
              <a:rPr lang="de-DE" sz="4000" b="1" dirty="0">
                <a:latin typeface="Bahnschrift SemiLight" panose="020B0502040204020203" pitchFamily="34" charset="0"/>
              </a:rPr>
              <a:t>Aufgaben und benötigte Fähigkeiten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A2790FF7-93B4-B416-80AC-62319CFBFD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242321"/>
              </p:ext>
            </p:extLst>
          </p:nvPr>
        </p:nvGraphicFramePr>
        <p:xfrm>
          <a:off x="3838576" y="312736"/>
          <a:ext cx="9448799" cy="623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575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6A1997-235D-A507-13F4-F0943EACF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r>
              <a:rPr lang="de-DE" sz="2800" b="1" dirty="0">
                <a:latin typeface="Bahnschrift SemiLight" panose="020B0502040204020203" pitchFamily="34" charset="0"/>
              </a:rPr>
              <a:t>Herausforderungen und Schwierigkeiten 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C26F85E1-ABDA-550B-6C48-E98D7F257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71068"/>
              </p:ext>
            </p:extLst>
          </p:nvPr>
        </p:nvGraphicFramePr>
        <p:xfrm>
          <a:off x="5086367" y="638175"/>
          <a:ext cx="6261332" cy="553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7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089EED9-F54D-4F20-A2C6-949DE4176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A85619E-59AB-4E59-8DD1-77D17FCB3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6150" cy="6858000"/>
          </a:xfrm>
          <a:custGeom>
            <a:avLst/>
            <a:gdLst>
              <a:gd name="connsiteX0" fmla="*/ 0 w 7579856"/>
              <a:gd name="connsiteY0" fmla="*/ 0 h 6858000"/>
              <a:gd name="connsiteX1" fmla="*/ 7579856 w 7579856"/>
              <a:gd name="connsiteY1" fmla="*/ 0 h 6858000"/>
              <a:gd name="connsiteX2" fmla="*/ 7470504 w 7579856"/>
              <a:gd name="connsiteY2" fmla="*/ 260102 h 6858000"/>
              <a:gd name="connsiteX3" fmla="*/ 7382971 w 7579856"/>
              <a:gd name="connsiteY3" fmla="*/ 293939 h 6858000"/>
              <a:gd name="connsiteX4" fmla="*/ 7424315 w 7579856"/>
              <a:gd name="connsiteY4" fmla="*/ 333533 h 6858000"/>
              <a:gd name="connsiteX5" fmla="*/ 7371566 w 7579856"/>
              <a:gd name="connsiteY5" fmla="*/ 479678 h 6858000"/>
              <a:gd name="connsiteX6" fmla="*/ 7333409 w 7579856"/>
              <a:gd name="connsiteY6" fmla="*/ 639474 h 6858000"/>
              <a:gd name="connsiteX7" fmla="*/ 7277592 w 7579856"/>
              <a:gd name="connsiteY7" fmla="*/ 752461 h 6858000"/>
              <a:gd name="connsiteX8" fmla="*/ 7168002 w 7579856"/>
              <a:gd name="connsiteY8" fmla="*/ 908523 h 6858000"/>
              <a:gd name="connsiteX9" fmla="*/ 6878697 w 7579856"/>
              <a:gd name="connsiteY9" fmla="*/ 1346641 h 6858000"/>
              <a:gd name="connsiteX10" fmla="*/ 6794992 w 7579856"/>
              <a:gd name="connsiteY10" fmla="*/ 1562952 h 6858000"/>
              <a:gd name="connsiteX11" fmla="*/ 6734639 w 7579856"/>
              <a:gd name="connsiteY11" fmla="*/ 1920622 h 6858000"/>
              <a:gd name="connsiteX12" fmla="*/ 6730519 w 7579856"/>
              <a:gd name="connsiteY12" fmla="*/ 2097872 h 6858000"/>
              <a:gd name="connsiteX13" fmla="*/ 6705894 w 7579856"/>
              <a:gd name="connsiteY13" fmla="*/ 2420416 h 6858000"/>
              <a:gd name="connsiteX14" fmla="*/ 6683705 w 7579856"/>
              <a:gd name="connsiteY14" fmla="*/ 2654677 h 6858000"/>
              <a:gd name="connsiteX15" fmla="*/ 6638423 w 7579856"/>
              <a:gd name="connsiteY15" fmla="*/ 2846969 h 6858000"/>
              <a:gd name="connsiteX16" fmla="*/ 6553674 w 7579856"/>
              <a:gd name="connsiteY16" fmla="*/ 3101886 h 6858000"/>
              <a:gd name="connsiteX17" fmla="*/ 6511102 w 7579856"/>
              <a:gd name="connsiteY17" fmla="*/ 3227971 h 6858000"/>
              <a:gd name="connsiteX18" fmla="*/ 6492768 w 7579856"/>
              <a:gd name="connsiteY18" fmla="*/ 3410007 h 6858000"/>
              <a:gd name="connsiteX19" fmla="*/ 6483278 w 7579856"/>
              <a:gd name="connsiteY19" fmla="*/ 3413112 h 6858000"/>
              <a:gd name="connsiteX20" fmla="*/ 6457853 w 7579856"/>
              <a:gd name="connsiteY20" fmla="*/ 3475597 h 6858000"/>
              <a:gd name="connsiteX21" fmla="*/ 6410459 w 7579856"/>
              <a:gd name="connsiteY21" fmla="*/ 3726672 h 6858000"/>
              <a:gd name="connsiteX22" fmla="*/ 6359621 w 7579856"/>
              <a:gd name="connsiteY22" fmla="*/ 3847892 h 6858000"/>
              <a:gd name="connsiteX23" fmla="*/ 6334856 w 7579856"/>
              <a:gd name="connsiteY23" fmla="*/ 3885724 h 6858000"/>
              <a:gd name="connsiteX24" fmla="*/ 6293786 w 7579856"/>
              <a:gd name="connsiteY24" fmla="*/ 3949434 h 6858000"/>
              <a:gd name="connsiteX25" fmla="*/ 6245606 w 7579856"/>
              <a:gd name="connsiteY25" fmla="*/ 3999200 h 6858000"/>
              <a:gd name="connsiteX26" fmla="*/ 6141951 w 7579856"/>
              <a:gd name="connsiteY26" fmla="*/ 4086732 h 6858000"/>
              <a:gd name="connsiteX27" fmla="*/ 6078664 w 7579856"/>
              <a:gd name="connsiteY27" fmla="*/ 4186250 h 6858000"/>
              <a:gd name="connsiteX28" fmla="*/ 6022393 w 7579856"/>
              <a:gd name="connsiteY28" fmla="*/ 4256032 h 6858000"/>
              <a:gd name="connsiteX29" fmla="*/ 5948407 w 7579856"/>
              <a:gd name="connsiteY29" fmla="*/ 4384326 h 6858000"/>
              <a:gd name="connsiteX30" fmla="*/ 5876649 w 7579856"/>
              <a:gd name="connsiteY30" fmla="*/ 4557747 h 6858000"/>
              <a:gd name="connsiteX31" fmla="*/ 5843760 w 7579856"/>
              <a:gd name="connsiteY31" fmla="*/ 4628455 h 6858000"/>
              <a:gd name="connsiteX32" fmla="*/ 5770009 w 7579856"/>
              <a:gd name="connsiteY32" fmla="*/ 4708689 h 6858000"/>
              <a:gd name="connsiteX33" fmla="*/ 5725056 w 7579856"/>
              <a:gd name="connsiteY33" fmla="*/ 4751553 h 6858000"/>
              <a:gd name="connsiteX34" fmla="*/ 5673106 w 7579856"/>
              <a:gd name="connsiteY34" fmla="*/ 4803022 h 6858000"/>
              <a:gd name="connsiteX35" fmla="*/ 5646635 w 7579856"/>
              <a:gd name="connsiteY35" fmla="*/ 4918486 h 6858000"/>
              <a:gd name="connsiteX36" fmla="*/ 5632308 w 7579856"/>
              <a:gd name="connsiteY36" fmla="*/ 5003261 h 6858000"/>
              <a:gd name="connsiteX37" fmla="*/ 5600041 w 7579856"/>
              <a:gd name="connsiteY37" fmla="*/ 5126502 h 6858000"/>
              <a:gd name="connsiteX38" fmla="*/ 5593786 w 7579856"/>
              <a:gd name="connsiteY38" fmla="*/ 5183759 h 6858000"/>
              <a:gd name="connsiteX39" fmla="*/ 5566847 w 7579856"/>
              <a:gd name="connsiteY39" fmla="*/ 5283130 h 6858000"/>
              <a:gd name="connsiteX40" fmla="*/ 5545211 w 7579856"/>
              <a:gd name="connsiteY40" fmla="*/ 5391620 h 6858000"/>
              <a:gd name="connsiteX41" fmla="*/ 5504490 w 7579856"/>
              <a:gd name="connsiteY41" fmla="*/ 5443028 h 6858000"/>
              <a:gd name="connsiteX42" fmla="*/ 5495036 w 7579856"/>
              <a:gd name="connsiteY42" fmla="*/ 5535042 h 6858000"/>
              <a:gd name="connsiteX43" fmla="*/ 5481653 w 7579856"/>
              <a:gd name="connsiteY43" fmla="*/ 5579759 h 6858000"/>
              <a:gd name="connsiteX44" fmla="*/ 5453795 w 7579856"/>
              <a:gd name="connsiteY44" fmla="*/ 5665992 h 6858000"/>
              <a:gd name="connsiteX45" fmla="*/ 5417837 w 7579856"/>
              <a:gd name="connsiteY45" fmla="*/ 5741729 h 6858000"/>
              <a:gd name="connsiteX46" fmla="*/ 5398588 w 7579856"/>
              <a:gd name="connsiteY46" fmla="*/ 5893367 h 6858000"/>
              <a:gd name="connsiteX47" fmla="*/ 5412427 w 7579856"/>
              <a:gd name="connsiteY47" fmla="*/ 5943796 h 6858000"/>
              <a:gd name="connsiteX48" fmla="*/ 5400101 w 7579856"/>
              <a:gd name="connsiteY48" fmla="*/ 6000335 h 6858000"/>
              <a:gd name="connsiteX49" fmla="*/ 5408124 w 7579856"/>
              <a:gd name="connsiteY49" fmla="*/ 6055832 h 6858000"/>
              <a:gd name="connsiteX50" fmla="*/ 5382772 w 7579856"/>
              <a:gd name="connsiteY50" fmla="*/ 6106527 h 6858000"/>
              <a:gd name="connsiteX51" fmla="*/ 5354118 w 7579856"/>
              <a:gd name="connsiteY51" fmla="*/ 6177715 h 6858000"/>
              <a:gd name="connsiteX52" fmla="*/ 5352724 w 7579856"/>
              <a:gd name="connsiteY52" fmla="*/ 6231835 h 6858000"/>
              <a:gd name="connsiteX53" fmla="*/ 5314801 w 7579856"/>
              <a:gd name="connsiteY53" fmla="*/ 6378377 h 6858000"/>
              <a:gd name="connsiteX54" fmla="*/ 5346289 w 7579856"/>
              <a:gd name="connsiteY54" fmla="*/ 6531204 h 6858000"/>
              <a:gd name="connsiteX55" fmla="*/ 5296493 w 7579856"/>
              <a:gd name="connsiteY55" fmla="*/ 6828948 h 6858000"/>
              <a:gd name="connsiteX56" fmla="*/ 5299149 w 7579856"/>
              <a:gd name="connsiteY56" fmla="*/ 6850700 h 6858000"/>
              <a:gd name="connsiteX57" fmla="*/ 5293995 w 7579856"/>
              <a:gd name="connsiteY57" fmla="*/ 6858000 h 6858000"/>
              <a:gd name="connsiteX58" fmla="*/ 0 w 7579856"/>
              <a:gd name="connsiteY58" fmla="*/ 6858000 h 6858000"/>
              <a:gd name="connsiteX0" fmla="*/ 0 w 7579856"/>
              <a:gd name="connsiteY0" fmla="*/ 0 h 6858000"/>
              <a:gd name="connsiteX1" fmla="*/ 7579856 w 7579856"/>
              <a:gd name="connsiteY1" fmla="*/ 0 h 6858000"/>
              <a:gd name="connsiteX2" fmla="*/ 7470504 w 7579856"/>
              <a:gd name="connsiteY2" fmla="*/ 260102 h 6858000"/>
              <a:gd name="connsiteX3" fmla="*/ 7382971 w 7579856"/>
              <a:gd name="connsiteY3" fmla="*/ 293939 h 6858000"/>
              <a:gd name="connsiteX4" fmla="*/ 7371566 w 7579856"/>
              <a:gd name="connsiteY4" fmla="*/ 479678 h 6858000"/>
              <a:gd name="connsiteX5" fmla="*/ 7333409 w 7579856"/>
              <a:gd name="connsiteY5" fmla="*/ 639474 h 6858000"/>
              <a:gd name="connsiteX6" fmla="*/ 7277592 w 7579856"/>
              <a:gd name="connsiteY6" fmla="*/ 752461 h 6858000"/>
              <a:gd name="connsiteX7" fmla="*/ 7168002 w 7579856"/>
              <a:gd name="connsiteY7" fmla="*/ 908523 h 6858000"/>
              <a:gd name="connsiteX8" fmla="*/ 6878697 w 7579856"/>
              <a:gd name="connsiteY8" fmla="*/ 1346641 h 6858000"/>
              <a:gd name="connsiteX9" fmla="*/ 6794992 w 7579856"/>
              <a:gd name="connsiteY9" fmla="*/ 1562952 h 6858000"/>
              <a:gd name="connsiteX10" fmla="*/ 6734639 w 7579856"/>
              <a:gd name="connsiteY10" fmla="*/ 1920622 h 6858000"/>
              <a:gd name="connsiteX11" fmla="*/ 6730519 w 7579856"/>
              <a:gd name="connsiteY11" fmla="*/ 2097872 h 6858000"/>
              <a:gd name="connsiteX12" fmla="*/ 6705894 w 7579856"/>
              <a:gd name="connsiteY12" fmla="*/ 2420416 h 6858000"/>
              <a:gd name="connsiteX13" fmla="*/ 6683705 w 7579856"/>
              <a:gd name="connsiteY13" fmla="*/ 2654677 h 6858000"/>
              <a:gd name="connsiteX14" fmla="*/ 6638423 w 7579856"/>
              <a:gd name="connsiteY14" fmla="*/ 2846969 h 6858000"/>
              <a:gd name="connsiteX15" fmla="*/ 6553674 w 7579856"/>
              <a:gd name="connsiteY15" fmla="*/ 3101886 h 6858000"/>
              <a:gd name="connsiteX16" fmla="*/ 6511102 w 7579856"/>
              <a:gd name="connsiteY16" fmla="*/ 3227971 h 6858000"/>
              <a:gd name="connsiteX17" fmla="*/ 6492768 w 7579856"/>
              <a:gd name="connsiteY17" fmla="*/ 3410007 h 6858000"/>
              <a:gd name="connsiteX18" fmla="*/ 6483278 w 7579856"/>
              <a:gd name="connsiteY18" fmla="*/ 3413112 h 6858000"/>
              <a:gd name="connsiteX19" fmla="*/ 6457853 w 7579856"/>
              <a:gd name="connsiteY19" fmla="*/ 3475597 h 6858000"/>
              <a:gd name="connsiteX20" fmla="*/ 6410459 w 7579856"/>
              <a:gd name="connsiteY20" fmla="*/ 3726672 h 6858000"/>
              <a:gd name="connsiteX21" fmla="*/ 6359621 w 7579856"/>
              <a:gd name="connsiteY21" fmla="*/ 3847892 h 6858000"/>
              <a:gd name="connsiteX22" fmla="*/ 6334856 w 7579856"/>
              <a:gd name="connsiteY22" fmla="*/ 3885724 h 6858000"/>
              <a:gd name="connsiteX23" fmla="*/ 6293786 w 7579856"/>
              <a:gd name="connsiteY23" fmla="*/ 3949434 h 6858000"/>
              <a:gd name="connsiteX24" fmla="*/ 6245606 w 7579856"/>
              <a:gd name="connsiteY24" fmla="*/ 3999200 h 6858000"/>
              <a:gd name="connsiteX25" fmla="*/ 6141951 w 7579856"/>
              <a:gd name="connsiteY25" fmla="*/ 4086732 h 6858000"/>
              <a:gd name="connsiteX26" fmla="*/ 6078664 w 7579856"/>
              <a:gd name="connsiteY26" fmla="*/ 4186250 h 6858000"/>
              <a:gd name="connsiteX27" fmla="*/ 6022393 w 7579856"/>
              <a:gd name="connsiteY27" fmla="*/ 4256032 h 6858000"/>
              <a:gd name="connsiteX28" fmla="*/ 5948407 w 7579856"/>
              <a:gd name="connsiteY28" fmla="*/ 4384326 h 6858000"/>
              <a:gd name="connsiteX29" fmla="*/ 5876649 w 7579856"/>
              <a:gd name="connsiteY29" fmla="*/ 4557747 h 6858000"/>
              <a:gd name="connsiteX30" fmla="*/ 5843760 w 7579856"/>
              <a:gd name="connsiteY30" fmla="*/ 4628455 h 6858000"/>
              <a:gd name="connsiteX31" fmla="*/ 5770009 w 7579856"/>
              <a:gd name="connsiteY31" fmla="*/ 4708689 h 6858000"/>
              <a:gd name="connsiteX32" fmla="*/ 5725056 w 7579856"/>
              <a:gd name="connsiteY32" fmla="*/ 4751553 h 6858000"/>
              <a:gd name="connsiteX33" fmla="*/ 5673106 w 7579856"/>
              <a:gd name="connsiteY33" fmla="*/ 4803022 h 6858000"/>
              <a:gd name="connsiteX34" fmla="*/ 5646635 w 7579856"/>
              <a:gd name="connsiteY34" fmla="*/ 4918486 h 6858000"/>
              <a:gd name="connsiteX35" fmla="*/ 5632308 w 7579856"/>
              <a:gd name="connsiteY35" fmla="*/ 5003261 h 6858000"/>
              <a:gd name="connsiteX36" fmla="*/ 5600041 w 7579856"/>
              <a:gd name="connsiteY36" fmla="*/ 5126502 h 6858000"/>
              <a:gd name="connsiteX37" fmla="*/ 5593786 w 7579856"/>
              <a:gd name="connsiteY37" fmla="*/ 5183759 h 6858000"/>
              <a:gd name="connsiteX38" fmla="*/ 5566847 w 7579856"/>
              <a:gd name="connsiteY38" fmla="*/ 5283130 h 6858000"/>
              <a:gd name="connsiteX39" fmla="*/ 5545211 w 7579856"/>
              <a:gd name="connsiteY39" fmla="*/ 5391620 h 6858000"/>
              <a:gd name="connsiteX40" fmla="*/ 5504490 w 7579856"/>
              <a:gd name="connsiteY40" fmla="*/ 5443028 h 6858000"/>
              <a:gd name="connsiteX41" fmla="*/ 5495036 w 7579856"/>
              <a:gd name="connsiteY41" fmla="*/ 5535042 h 6858000"/>
              <a:gd name="connsiteX42" fmla="*/ 5481653 w 7579856"/>
              <a:gd name="connsiteY42" fmla="*/ 5579759 h 6858000"/>
              <a:gd name="connsiteX43" fmla="*/ 5453795 w 7579856"/>
              <a:gd name="connsiteY43" fmla="*/ 5665992 h 6858000"/>
              <a:gd name="connsiteX44" fmla="*/ 5417837 w 7579856"/>
              <a:gd name="connsiteY44" fmla="*/ 5741729 h 6858000"/>
              <a:gd name="connsiteX45" fmla="*/ 5398588 w 7579856"/>
              <a:gd name="connsiteY45" fmla="*/ 5893367 h 6858000"/>
              <a:gd name="connsiteX46" fmla="*/ 5412427 w 7579856"/>
              <a:gd name="connsiteY46" fmla="*/ 5943796 h 6858000"/>
              <a:gd name="connsiteX47" fmla="*/ 5400101 w 7579856"/>
              <a:gd name="connsiteY47" fmla="*/ 6000335 h 6858000"/>
              <a:gd name="connsiteX48" fmla="*/ 5408124 w 7579856"/>
              <a:gd name="connsiteY48" fmla="*/ 6055832 h 6858000"/>
              <a:gd name="connsiteX49" fmla="*/ 5382772 w 7579856"/>
              <a:gd name="connsiteY49" fmla="*/ 6106527 h 6858000"/>
              <a:gd name="connsiteX50" fmla="*/ 5354118 w 7579856"/>
              <a:gd name="connsiteY50" fmla="*/ 6177715 h 6858000"/>
              <a:gd name="connsiteX51" fmla="*/ 5352724 w 7579856"/>
              <a:gd name="connsiteY51" fmla="*/ 6231835 h 6858000"/>
              <a:gd name="connsiteX52" fmla="*/ 5314801 w 7579856"/>
              <a:gd name="connsiteY52" fmla="*/ 6378377 h 6858000"/>
              <a:gd name="connsiteX53" fmla="*/ 5346289 w 7579856"/>
              <a:gd name="connsiteY53" fmla="*/ 6531204 h 6858000"/>
              <a:gd name="connsiteX54" fmla="*/ 5296493 w 7579856"/>
              <a:gd name="connsiteY54" fmla="*/ 6828948 h 6858000"/>
              <a:gd name="connsiteX55" fmla="*/ 5299149 w 7579856"/>
              <a:gd name="connsiteY55" fmla="*/ 6850700 h 6858000"/>
              <a:gd name="connsiteX56" fmla="*/ 5293995 w 7579856"/>
              <a:gd name="connsiteY56" fmla="*/ 6858000 h 6858000"/>
              <a:gd name="connsiteX57" fmla="*/ 0 w 7579856"/>
              <a:gd name="connsiteY57" fmla="*/ 6858000 h 6858000"/>
              <a:gd name="connsiteX58" fmla="*/ 0 w 7579856"/>
              <a:gd name="connsiteY58" fmla="*/ 0 h 6858000"/>
              <a:gd name="connsiteX0" fmla="*/ 0 w 7579856"/>
              <a:gd name="connsiteY0" fmla="*/ 0 h 6858000"/>
              <a:gd name="connsiteX1" fmla="*/ 7579856 w 7579856"/>
              <a:gd name="connsiteY1" fmla="*/ 0 h 6858000"/>
              <a:gd name="connsiteX2" fmla="*/ 7470504 w 7579856"/>
              <a:gd name="connsiteY2" fmla="*/ 260102 h 6858000"/>
              <a:gd name="connsiteX3" fmla="*/ 7393573 w 7579856"/>
              <a:gd name="connsiteY3" fmla="*/ 399956 h 6858000"/>
              <a:gd name="connsiteX4" fmla="*/ 7371566 w 7579856"/>
              <a:gd name="connsiteY4" fmla="*/ 479678 h 6858000"/>
              <a:gd name="connsiteX5" fmla="*/ 7333409 w 7579856"/>
              <a:gd name="connsiteY5" fmla="*/ 639474 h 6858000"/>
              <a:gd name="connsiteX6" fmla="*/ 7277592 w 7579856"/>
              <a:gd name="connsiteY6" fmla="*/ 752461 h 6858000"/>
              <a:gd name="connsiteX7" fmla="*/ 7168002 w 7579856"/>
              <a:gd name="connsiteY7" fmla="*/ 908523 h 6858000"/>
              <a:gd name="connsiteX8" fmla="*/ 6878697 w 7579856"/>
              <a:gd name="connsiteY8" fmla="*/ 1346641 h 6858000"/>
              <a:gd name="connsiteX9" fmla="*/ 6794992 w 7579856"/>
              <a:gd name="connsiteY9" fmla="*/ 1562952 h 6858000"/>
              <a:gd name="connsiteX10" fmla="*/ 6734639 w 7579856"/>
              <a:gd name="connsiteY10" fmla="*/ 1920622 h 6858000"/>
              <a:gd name="connsiteX11" fmla="*/ 6730519 w 7579856"/>
              <a:gd name="connsiteY11" fmla="*/ 2097872 h 6858000"/>
              <a:gd name="connsiteX12" fmla="*/ 6705894 w 7579856"/>
              <a:gd name="connsiteY12" fmla="*/ 2420416 h 6858000"/>
              <a:gd name="connsiteX13" fmla="*/ 6683705 w 7579856"/>
              <a:gd name="connsiteY13" fmla="*/ 2654677 h 6858000"/>
              <a:gd name="connsiteX14" fmla="*/ 6638423 w 7579856"/>
              <a:gd name="connsiteY14" fmla="*/ 2846969 h 6858000"/>
              <a:gd name="connsiteX15" fmla="*/ 6553674 w 7579856"/>
              <a:gd name="connsiteY15" fmla="*/ 3101886 h 6858000"/>
              <a:gd name="connsiteX16" fmla="*/ 6511102 w 7579856"/>
              <a:gd name="connsiteY16" fmla="*/ 3227971 h 6858000"/>
              <a:gd name="connsiteX17" fmla="*/ 6492768 w 7579856"/>
              <a:gd name="connsiteY17" fmla="*/ 3410007 h 6858000"/>
              <a:gd name="connsiteX18" fmla="*/ 6483278 w 7579856"/>
              <a:gd name="connsiteY18" fmla="*/ 3413112 h 6858000"/>
              <a:gd name="connsiteX19" fmla="*/ 6457853 w 7579856"/>
              <a:gd name="connsiteY19" fmla="*/ 3475597 h 6858000"/>
              <a:gd name="connsiteX20" fmla="*/ 6410459 w 7579856"/>
              <a:gd name="connsiteY20" fmla="*/ 3726672 h 6858000"/>
              <a:gd name="connsiteX21" fmla="*/ 6359621 w 7579856"/>
              <a:gd name="connsiteY21" fmla="*/ 3847892 h 6858000"/>
              <a:gd name="connsiteX22" fmla="*/ 6334856 w 7579856"/>
              <a:gd name="connsiteY22" fmla="*/ 3885724 h 6858000"/>
              <a:gd name="connsiteX23" fmla="*/ 6293786 w 7579856"/>
              <a:gd name="connsiteY23" fmla="*/ 3949434 h 6858000"/>
              <a:gd name="connsiteX24" fmla="*/ 6245606 w 7579856"/>
              <a:gd name="connsiteY24" fmla="*/ 3999200 h 6858000"/>
              <a:gd name="connsiteX25" fmla="*/ 6141951 w 7579856"/>
              <a:gd name="connsiteY25" fmla="*/ 4086732 h 6858000"/>
              <a:gd name="connsiteX26" fmla="*/ 6078664 w 7579856"/>
              <a:gd name="connsiteY26" fmla="*/ 4186250 h 6858000"/>
              <a:gd name="connsiteX27" fmla="*/ 6022393 w 7579856"/>
              <a:gd name="connsiteY27" fmla="*/ 4256032 h 6858000"/>
              <a:gd name="connsiteX28" fmla="*/ 5948407 w 7579856"/>
              <a:gd name="connsiteY28" fmla="*/ 4384326 h 6858000"/>
              <a:gd name="connsiteX29" fmla="*/ 5876649 w 7579856"/>
              <a:gd name="connsiteY29" fmla="*/ 4557747 h 6858000"/>
              <a:gd name="connsiteX30" fmla="*/ 5843760 w 7579856"/>
              <a:gd name="connsiteY30" fmla="*/ 4628455 h 6858000"/>
              <a:gd name="connsiteX31" fmla="*/ 5770009 w 7579856"/>
              <a:gd name="connsiteY31" fmla="*/ 4708689 h 6858000"/>
              <a:gd name="connsiteX32" fmla="*/ 5725056 w 7579856"/>
              <a:gd name="connsiteY32" fmla="*/ 4751553 h 6858000"/>
              <a:gd name="connsiteX33" fmla="*/ 5673106 w 7579856"/>
              <a:gd name="connsiteY33" fmla="*/ 4803022 h 6858000"/>
              <a:gd name="connsiteX34" fmla="*/ 5646635 w 7579856"/>
              <a:gd name="connsiteY34" fmla="*/ 4918486 h 6858000"/>
              <a:gd name="connsiteX35" fmla="*/ 5632308 w 7579856"/>
              <a:gd name="connsiteY35" fmla="*/ 5003261 h 6858000"/>
              <a:gd name="connsiteX36" fmla="*/ 5600041 w 7579856"/>
              <a:gd name="connsiteY36" fmla="*/ 5126502 h 6858000"/>
              <a:gd name="connsiteX37" fmla="*/ 5593786 w 7579856"/>
              <a:gd name="connsiteY37" fmla="*/ 5183759 h 6858000"/>
              <a:gd name="connsiteX38" fmla="*/ 5566847 w 7579856"/>
              <a:gd name="connsiteY38" fmla="*/ 5283130 h 6858000"/>
              <a:gd name="connsiteX39" fmla="*/ 5545211 w 7579856"/>
              <a:gd name="connsiteY39" fmla="*/ 5391620 h 6858000"/>
              <a:gd name="connsiteX40" fmla="*/ 5504490 w 7579856"/>
              <a:gd name="connsiteY40" fmla="*/ 5443028 h 6858000"/>
              <a:gd name="connsiteX41" fmla="*/ 5495036 w 7579856"/>
              <a:gd name="connsiteY41" fmla="*/ 5535042 h 6858000"/>
              <a:gd name="connsiteX42" fmla="*/ 5481653 w 7579856"/>
              <a:gd name="connsiteY42" fmla="*/ 5579759 h 6858000"/>
              <a:gd name="connsiteX43" fmla="*/ 5453795 w 7579856"/>
              <a:gd name="connsiteY43" fmla="*/ 5665992 h 6858000"/>
              <a:gd name="connsiteX44" fmla="*/ 5417837 w 7579856"/>
              <a:gd name="connsiteY44" fmla="*/ 5741729 h 6858000"/>
              <a:gd name="connsiteX45" fmla="*/ 5398588 w 7579856"/>
              <a:gd name="connsiteY45" fmla="*/ 5893367 h 6858000"/>
              <a:gd name="connsiteX46" fmla="*/ 5412427 w 7579856"/>
              <a:gd name="connsiteY46" fmla="*/ 5943796 h 6858000"/>
              <a:gd name="connsiteX47" fmla="*/ 5400101 w 7579856"/>
              <a:gd name="connsiteY47" fmla="*/ 6000335 h 6858000"/>
              <a:gd name="connsiteX48" fmla="*/ 5408124 w 7579856"/>
              <a:gd name="connsiteY48" fmla="*/ 6055832 h 6858000"/>
              <a:gd name="connsiteX49" fmla="*/ 5382772 w 7579856"/>
              <a:gd name="connsiteY49" fmla="*/ 6106527 h 6858000"/>
              <a:gd name="connsiteX50" fmla="*/ 5354118 w 7579856"/>
              <a:gd name="connsiteY50" fmla="*/ 6177715 h 6858000"/>
              <a:gd name="connsiteX51" fmla="*/ 5352724 w 7579856"/>
              <a:gd name="connsiteY51" fmla="*/ 6231835 h 6858000"/>
              <a:gd name="connsiteX52" fmla="*/ 5314801 w 7579856"/>
              <a:gd name="connsiteY52" fmla="*/ 6378377 h 6858000"/>
              <a:gd name="connsiteX53" fmla="*/ 5346289 w 7579856"/>
              <a:gd name="connsiteY53" fmla="*/ 6531204 h 6858000"/>
              <a:gd name="connsiteX54" fmla="*/ 5296493 w 7579856"/>
              <a:gd name="connsiteY54" fmla="*/ 6828948 h 6858000"/>
              <a:gd name="connsiteX55" fmla="*/ 5299149 w 7579856"/>
              <a:gd name="connsiteY55" fmla="*/ 6850700 h 6858000"/>
              <a:gd name="connsiteX56" fmla="*/ 5293995 w 7579856"/>
              <a:gd name="connsiteY56" fmla="*/ 6858000 h 6858000"/>
              <a:gd name="connsiteX57" fmla="*/ 0 w 7579856"/>
              <a:gd name="connsiteY57" fmla="*/ 6858000 h 6858000"/>
              <a:gd name="connsiteX58" fmla="*/ 0 w 7579856"/>
              <a:gd name="connsiteY5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7579856" h="6858000">
                <a:moveTo>
                  <a:pt x="0" y="0"/>
                </a:moveTo>
                <a:lnTo>
                  <a:pt x="7579856" y="0"/>
                </a:lnTo>
                <a:lnTo>
                  <a:pt x="7470504" y="260102"/>
                </a:lnTo>
                <a:cubicBezTo>
                  <a:pt x="7461630" y="268839"/>
                  <a:pt x="7394342" y="394464"/>
                  <a:pt x="7393573" y="399956"/>
                </a:cubicBezTo>
                <a:cubicBezTo>
                  <a:pt x="7377083" y="436552"/>
                  <a:pt x="7379826" y="422089"/>
                  <a:pt x="7371566" y="479678"/>
                </a:cubicBezTo>
                <a:cubicBezTo>
                  <a:pt x="7375726" y="514866"/>
                  <a:pt x="7314090" y="538026"/>
                  <a:pt x="7333409" y="639474"/>
                </a:cubicBezTo>
                <a:cubicBezTo>
                  <a:pt x="7304030" y="645989"/>
                  <a:pt x="7277305" y="734514"/>
                  <a:pt x="7277592" y="752461"/>
                </a:cubicBezTo>
                <a:cubicBezTo>
                  <a:pt x="7263957" y="826326"/>
                  <a:pt x="7190549" y="831933"/>
                  <a:pt x="7168002" y="908523"/>
                </a:cubicBezTo>
                <a:cubicBezTo>
                  <a:pt x="7159192" y="1017987"/>
                  <a:pt x="6881131" y="1275734"/>
                  <a:pt x="6878697" y="1346641"/>
                </a:cubicBezTo>
                <a:cubicBezTo>
                  <a:pt x="6857377" y="1450976"/>
                  <a:pt x="6800249" y="1488570"/>
                  <a:pt x="6794992" y="1562952"/>
                </a:cubicBezTo>
                <a:cubicBezTo>
                  <a:pt x="6777186" y="1744477"/>
                  <a:pt x="6752997" y="1733417"/>
                  <a:pt x="6734639" y="1920622"/>
                </a:cubicBezTo>
                <a:cubicBezTo>
                  <a:pt x="6723638" y="2037344"/>
                  <a:pt x="6741520" y="1981150"/>
                  <a:pt x="6730519" y="2097872"/>
                </a:cubicBezTo>
                <a:lnTo>
                  <a:pt x="6705894" y="2420416"/>
                </a:lnTo>
                <a:cubicBezTo>
                  <a:pt x="6699729" y="2429580"/>
                  <a:pt x="6687282" y="2640728"/>
                  <a:pt x="6683705" y="2654677"/>
                </a:cubicBezTo>
                <a:cubicBezTo>
                  <a:pt x="6659846" y="2709901"/>
                  <a:pt x="6664499" y="2789595"/>
                  <a:pt x="6638423" y="2846969"/>
                </a:cubicBezTo>
                <a:cubicBezTo>
                  <a:pt x="6619172" y="2849418"/>
                  <a:pt x="6569554" y="3118422"/>
                  <a:pt x="6553674" y="3101886"/>
                </a:cubicBezTo>
                <a:cubicBezTo>
                  <a:pt x="6557982" y="3144969"/>
                  <a:pt x="6529319" y="3203242"/>
                  <a:pt x="6511102" y="3227971"/>
                </a:cubicBezTo>
                <a:cubicBezTo>
                  <a:pt x="6488937" y="3278163"/>
                  <a:pt x="6507177" y="3372316"/>
                  <a:pt x="6492768" y="3410007"/>
                </a:cubicBezTo>
                <a:cubicBezTo>
                  <a:pt x="6489589" y="3410402"/>
                  <a:pt x="6486392" y="3411447"/>
                  <a:pt x="6483278" y="3413112"/>
                </a:cubicBezTo>
                <a:cubicBezTo>
                  <a:pt x="6465197" y="3422775"/>
                  <a:pt x="6453811" y="3450753"/>
                  <a:pt x="6457853" y="3475597"/>
                </a:cubicBezTo>
                <a:cubicBezTo>
                  <a:pt x="6460183" y="3580433"/>
                  <a:pt x="6430321" y="3652787"/>
                  <a:pt x="6410459" y="3726672"/>
                </a:cubicBezTo>
                <a:cubicBezTo>
                  <a:pt x="6384227" y="3807490"/>
                  <a:pt x="6365561" y="3727296"/>
                  <a:pt x="6359621" y="3847892"/>
                </a:cubicBezTo>
                <a:cubicBezTo>
                  <a:pt x="6342065" y="3848387"/>
                  <a:pt x="6336582" y="3860219"/>
                  <a:pt x="6334856" y="3885724"/>
                </a:cubicBezTo>
                <a:cubicBezTo>
                  <a:pt x="6321106" y="3924250"/>
                  <a:pt x="6288462" y="3896248"/>
                  <a:pt x="6293786" y="3949434"/>
                </a:cubicBezTo>
                <a:lnTo>
                  <a:pt x="6245606" y="3999200"/>
                </a:lnTo>
                <a:cubicBezTo>
                  <a:pt x="6252452" y="3999667"/>
                  <a:pt x="6147291" y="4071013"/>
                  <a:pt x="6141951" y="4086732"/>
                </a:cubicBezTo>
                <a:lnTo>
                  <a:pt x="6078664" y="4186250"/>
                </a:lnTo>
                <a:cubicBezTo>
                  <a:pt x="6043445" y="4216806"/>
                  <a:pt x="6044102" y="4223020"/>
                  <a:pt x="6022393" y="4256032"/>
                </a:cubicBezTo>
                <a:cubicBezTo>
                  <a:pt x="6000683" y="4289045"/>
                  <a:pt x="6004124" y="4308922"/>
                  <a:pt x="5948407" y="4384326"/>
                </a:cubicBezTo>
                <a:cubicBezTo>
                  <a:pt x="5917508" y="4413425"/>
                  <a:pt x="5922990" y="4499081"/>
                  <a:pt x="5876649" y="4557747"/>
                </a:cubicBezTo>
                <a:cubicBezTo>
                  <a:pt x="5858396" y="4553894"/>
                  <a:pt x="5841562" y="4597689"/>
                  <a:pt x="5843760" y="4628455"/>
                </a:cubicBezTo>
                <a:lnTo>
                  <a:pt x="5770009" y="4708689"/>
                </a:lnTo>
                <a:cubicBezTo>
                  <a:pt x="5744628" y="4703789"/>
                  <a:pt x="5756788" y="4718752"/>
                  <a:pt x="5725056" y="4751553"/>
                </a:cubicBezTo>
                <a:cubicBezTo>
                  <a:pt x="5704052" y="4760054"/>
                  <a:pt x="5698443" y="4778037"/>
                  <a:pt x="5673106" y="4803022"/>
                </a:cubicBezTo>
                <a:cubicBezTo>
                  <a:pt x="5653325" y="4810967"/>
                  <a:pt x="5666864" y="4896812"/>
                  <a:pt x="5646635" y="4918486"/>
                </a:cubicBezTo>
                <a:cubicBezTo>
                  <a:pt x="5631909" y="4941605"/>
                  <a:pt x="5659196" y="4943736"/>
                  <a:pt x="5632308" y="5003261"/>
                </a:cubicBezTo>
                <a:cubicBezTo>
                  <a:pt x="5612112" y="5060835"/>
                  <a:pt x="5619821" y="5064904"/>
                  <a:pt x="5600041" y="5126502"/>
                </a:cubicBezTo>
                <a:cubicBezTo>
                  <a:pt x="5586116" y="5167992"/>
                  <a:pt x="5601826" y="5161046"/>
                  <a:pt x="5593786" y="5183759"/>
                </a:cubicBezTo>
                <a:cubicBezTo>
                  <a:pt x="5561334" y="5210589"/>
                  <a:pt x="5598993" y="5264555"/>
                  <a:pt x="5566847" y="5283130"/>
                </a:cubicBezTo>
                <a:lnTo>
                  <a:pt x="5545211" y="5391620"/>
                </a:lnTo>
                <a:lnTo>
                  <a:pt x="5504490" y="5443028"/>
                </a:lnTo>
                <a:cubicBezTo>
                  <a:pt x="5494192" y="5459332"/>
                  <a:pt x="5499256" y="5522813"/>
                  <a:pt x="5495036" y="5535042"/>
                </a:cubicBezTo>
                <a:cubicBezTo>
                  <a:pt x="5479787" y="5537507"/>
                  <a:pt x="5482184" y="5553460"/>
                  <a:pt x="5481653" y="5579759"/>
                </a:cubicBezTo>
                <a:cubicBezTo>
                  <a:pt x="5471160" y="5620723"/>
                  <a:pt x="5461279" y="5625872"/>
                  <a:pt x="5453795" y="5665992"/>
                </a:cubicBezTo>
                <a:cubicBezTo>
                  <a:pt x="5424217" y="5715929"/>
                  <a:pt x="5429438" y="5686607"/>
                  <a:pt x="5417837" y="5741729"/>
                </a:cubicBezTo>
                <a:cubicBezTo>
                  <a:pt x="5401590" y="5774002"/>
                  <a:pt x="5420077" y="5829059"/>
                  <a:pt x="5398588" y="5893367"/>
                </a:cubicBezTo>
                <a:cubicBezTo>
                  <a:pt x="5382045" y="5933309"/>
                  <a:pt x="5422284" y="5921390"/>
                  <a:pt x="5412427" y="5943796"/>
                </a:cubicBezTo>
                <a:lnTo>
                  <a:pt x="5400101" y="6000335"/>
                </a:lnTo>
                <a:lnTo>
                  <a:pt x="5408124" y="6055832"/>
                </a:lnTo>
                <a:cubicBezTo>
                  <a:pt x="5410319" y="6059068"/>
                  <a:pt x="5377455" y="6104819"/>
                  <a:pt x="5382772" y="6106527"/>
                </a:cubicBezTo>
                <a:lnTo>
                  <a:pt x="5354118" y="6177715"/>
                </a:lnTo>
                <a:cubicBezTo>
                  <a:pt x="5353654" y="6195756"/>
                  <a:pt x="5353188" y="6213795"/>
                  <a:pt x="5352724" y="6231835"/>
                </a:cubicBezTo>
                <a:lnTo>
                  <a:pt x="5314801" y="6378377"/>
                </a:lnTo>
                <a:cubicBezTo>
                  <a:pt x="5286767" y="6424906"/>
                  <a:pt x="5363614" y="6441657"/>
                  <a:pt x="5346289" y="6531204"/>
                </a:cubicBezTo>
                <a:cubicBezTo>
                  <a:pt x="5336370" y="6605939"/>
                  <a:pt x="5310363" y="6768382"/>
                  <a:pt x="5296493" y="6828948"/>
                </a:cubicBezTo>
                <a:cubicBezTo>
                  <a:pt x="5300217" y="6838357"/>
                  <a:pt x="5300699" y="6845216"/>
                  <a:pt x="5299149" y="6850700"/>
                </a:cubicBezTo>
                <a:lnTo>
                  <a:pt x="52939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FE61D1-ABC9-E82D-DCE1-8459BA6C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78" y="1317273"/>
            <a:ext cx="3774881" cy="2549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ahnschrift" panose="020B0502040204020203" pitchFamily="34" charset="0"/>
              </a:rPr>
              <a:t>Erfahrungen</a:t>
            </a:r>
            <a:endParaRPr lang="en-US" sz="4500" kern="1200" dirty="0">
              <a:solidFill>
                <a:schemeClr val="tx1">
                  <a:lumMod val="85000"/>
                  <a:lumOff val="1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5AAC39E-8294-44DC-AB9F-2B9F22C397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350" y="618119"/>
            <a:ext cx="6596369" cy="5615588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11685A1B-C158-49A6-BF8F-0D4868852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8987" y="294856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Inhaltsplatzhalter 2">
            <a:extLst>
              <a:ext uri="{FF2B5EF4-FFF2-40B4-BE49-F238E27FC236}">
                <a16:creationId xmlns:a16="http://schemas.microsoft.com/office/drawing/2014/main" id="{13456FAC-BF71-FD99-EBAA-FF90D7457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603325"/>
              </p:ext>
            </p:extLst>
          </p:nvPr>
        </p:nvGraphicFramePr>
        <p:xfrm>
          <a:off x="4959350" y="618119"/>
          <a:ext cx="6596366" cy="561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FF2479B-5341-ABF2-D329-E02C11DD03CC}"/>
              </a:ext>
            </a:extLst>
          </p:cNvPr>
          <p:cNvCxnSpPr/>
          <p:nvPr/>
        </p:nvCxnSpPr>
        <p:spPr>
          <a:xfrm>
            <a:off x="4267200" y="1390650"/>
            <a:ext cx="0" cy="382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906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118</Words>
  <Application>Microsoft Office PowerPoint</Application>
  <PresentationFormat>Breitbild</PresentationFormat>
  <Paragraphs>26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Office Theme</vt:lpstr>
      <vt:lpstr>SG Nümbrecht/Bröltal</vt:lpstr>
      <vt:lpstr>Einsatzort und Zeitpunkt </vt:lpstr>
      <vt:lpstr>Aufgaben und benötigte Fähigkeiten</vt:lpstr>
      <vt:lpstr>Herausforderungen und Schwierigkeiten </vt:lpstr>
      <vt:lpstr>Erfahrungen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SSV Nümbrecht/Bröltal</dc:title>
  <dc:creator>Julian Schidlowski</dc:creator>
  <cp:lastModifiedBy>Felix Gebhard</cp:lastModifiedBy>
  <cp:revision>8</cp:revision>
  <dcterms:created xsi:type="dcterms:W3CDTF">2023-01-12T13:39:48Z</dcterms:created>
  <dcterms:modified xsi:type="dcterms:W3CDTF">2023-01-26T10:08:44Z</dcterms:modified>
</cp:coreProperties>
</file>